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825" r:id="rId2"/>
  </p:sldMasterIdLst>
  <p:notesMasterIdLst>
    <p:notesMasterId r:id="rId15"/>
  </p:notesMasterIdLst>
  <p:sldIdLst>
    <p:sldId id="579" r:id="rId3"/>
    <p:sldId id="3106" r:id="rId4"/>
    <p:sldId id="3236" r:id="rId5"/>
    <p:sldId id="3255" r:id="rId6"/>
    <p:sldId id="3256" r:id="rId7"/>
    <p:sldId id="3248" r:id="rId8"/>
    <p:sldId id="3259" r:id="rId9"/>
    <p:sldId id="3147" r:id="rId10"/>
    <p:sldId id="3120" r:id="rId11"/>
    <p:sldId id="3261" r:id="rId12"/>
    <p:sldId id="3260" r:id="rId13"/>
    <p:sldId id="3262" r:id="rId14"/>
  </p:sldIdLst>
  <p:sldSz cx="21674138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 Mohamadi, Adrie GIZ ZA" initials="EMAGZ" lastIdx="1" clrIdx="0">
    <p:extLst>
      <p:ext uri="{19B8F6BF-5375-455C-9EA6-DF929625EA0E}">
        <p15:presenceInfo xmlns:p15="http://schemas.microsoft.com/office/powerpoint/2012/main" userId="El Mohamadi, Adrie GIZ 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09D"/>
    <a:srgbClr val="26169A"/>
    <a:srgbClr val="320FA1"/>
    <a:srgbClr val="36653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EED2A-376C-4AC6-A4A5-1D151D550F9E}" v="249" dt="2023-09-14T04:10:19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6182" autoAdjust="0"/>
  </p:normalViewPr>
  <p:slideViewPr>
    <p:cSldViewPr snapToGrid="0">
      <p:cViewPr varScale="1">
        <p:scale>
          <a:sx n="23" d="100"/>
          <a:sy n="23" d="100"/>
        </p:scale>
        <p:origin x="16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Mohamadi, Adrie GIZ ZA" userId="44a3af81-3f3b-493f-b68e-6dcb3cdab9a4" providerId="ADAL" clId="{273EED2A-376C-4AC6-A4A5-1D151D550F9E}"/>
    <pc:docChg chg="undo redo custSel addSld delSld modSld sldOrd delSection modSection">
      <pc:chgData name="El Mohamadi, Adrie GIZ ZA" userId="44a3af81-3f3b-493f-b68e-6dcb3cdab9a4" providerId="ADAL" clId="{273EED2A-376C-4AC6-A4A5-1D151D550F9E}" dt="2023-09-14T05:24:47.614" v="1309" actId="20577"/>
      <pc:docMkLst>
        <pc:docMk/>
      </pc:docMkLst>
      <pc:sldChg chg="del">
        <pc:chgData name="El Mohamadi, Adrie GIZ ZA" userId="44a3af81-3f3b-493f-b68e-6dcb3cdab9a4" providerId="ADAL" clId="{273EED2A-376C-4AC6-A4A5-1D151D550F9E}" dt="2023-09-13T08:22:46.286" v="439" actId="47"/>
        <pc:sldMkLst>
          <pc:docMk/>
          <pc:sldMk cId="0" sldId="277"/>
        </pc:sldMkLst>
      </pc:sldChg>
      <pc:sldChg chg="del">
        <pc:chgData name="El Mohamadi, Adrie GIZ ZA" userId="44a3af81-3f3b-493f-b68e-6dcb3cdab9a4" providerId="ADAL" clId="{273EED2A-376C-4AC6-A4A5-1D151D550F9E}" dt="2023-09-13T08:22:37.989" v="434" actId="47"/>
        <pc:sldMkLst>
          <pc:docMk/>
          <pc:sldMk cId="3286623983" sldId="333"/>
        </pc:sldMkLst>
      </pc:sldChg>
      <pc:sldChg chg="del">
        <pc:chgData name="El Mohamadi, Adrie GIZ ZA" userId="44a3af81-3f3b-493f-b68e-6dcb3cdab9a4" providerId="ADAL" clId="{273EED2A-376C-4AC6-A4A5-1D151D550F9E}" dt="2023-09-13T08:22:39.156" v="435" actId="47"/>
        <pc:sldMkLst>
          <pc:docMk/>
          <pc:sldMk cId="246038805" sldId="336"/>
        </pc:sldMkLst>
      </pc:sldChg>
      <pc:sldChg chg="del">
        <pc:chgData name="El Mohamadi, Adrie GIZ ZA" userId="44a3af81-3f3b-493f-b68e-6dcb3cdab9a4" providerId="ADAL" clId="{273EED2A-376C-4AC6-A4A5-1D151D550F9E}" dt="2023-09-13T08:03:29.697" v="250" actId="47"/>
        <pc:sldMkLst>
          <pc:docMk/>
          <pc:sldMk cId="2438525072" sldId="360"/>
        </pc:sldMkLst>
      </pc:sldChg>
      <pc:sldChg chg="del">
        <pc:chgData name="El Mohamadi, Adrie GIZ ZA" userId="44a3af81-3f3b-493f-b68e-6dcb3cdab9a4" providerId="ADAL" clId="{273EED2A-376C-4AC6-A4A5-1D151D550F9E}" dt="2023-09-13T08:01:41.423" v="242" actId="47"/>
        <pc:sldMkLst>
          <pc:docMk/>
          <pc:sldMk cId="41673705" sldId="371"/>
        </pc:sldMkLst>
      </pc:sldChg>
      <pc:sldChg chg="del">
        <pc:chgData name="El Mohamadi, Adrie GIZ ZA" userId="44a3af81-3f3b-493f-b68e-6dcb3cdab9a4" providerId="ADAL" clId="{273EED2A-376C-4AC6-A4A5-1D151D550F9E}" dt="2023-09-13T08:22:44.306" v="438" actId="47"/>
        <pc:sldMkLst>
          <pc:docMk/>
          <pc:sldMk cId="2719117013" sldId="395"/>
        </pc:sldMkLst>
      </pc:sldChg>
      <pc:sldChg chg="del">
        <pc:chgData name="El Mohamadi, Adrie GIZ ZA" userId="44a3af81-3f3b-493f-b68e-6dcb3cdab9a4" providerId="ADAL" clId="{273EED2A-376C-4AC6-A4A5-1D151D550F9E}" dt="2023-09-13T07:52:01.819" v="14" actId="47"/>
        <pc:sldMkLst>
          <pc:docMk/>
          <pc:sldMk cId="3277194640" sldId="396"/>
        </pc:sldMkLst>
      </pc:sldChg>
      <pc:sldChg chg="modSp del mod ord">
        <pc:chgData name="El Mohamadi, Adrie GIZ ZA" userId="44a3af81-3f3b-493f-b68e-6dcb3cdab9a4" providerId="ADAL" clId="{273EED2A-376C-4AC6-A4A5-1D151D550F9E}" dt="2023-09-13T08:37:10.947" v="533" actId="47"/>
        <pc:sldMkLst>
          <pc:docMk/>
          <pc:sldMk cId="686936643" sldId="397"/>
        </pc:sldMkLst>
        <pc:spChg chg="mod">
          <ac:chgData name="El Mohamadi, Adrie GIZ ZA" userId="44a3af81-3f3b-493f-b68e-6dcb3cdab9a4" providerId="ADAL" clId="{273EED2A-376C-4AC6-A4A5-1D151D550F9E}" dt="2023-09-13T08:20:52.095" v="374" actId="20577"/>
          <ac:spMkLst>
            <pc:docMk/>
            <pc:sldMk cId="686936643" sldId="397"/>
            <ac:spMk id="2" creationId="{AFFFECB9-A51C-491C-9B3F-284EB82A3450}"/>
          </ac:spMkLst>
        </pc:spChg>
      </pc:sldChg>
      <pc:sldChg chg="del">
        <pc:chgData name="El Mohamadi, Adrie GIZ ZA" userId="44a3af81-3f3b-493f-b68e-6dcb3cdab9a4" providerId="ADAL" clId="{273EED2A-376C-4AC6-A4A5-1D151D550F9E}" dt="2023-09-13T07:51:59.386" v="13" actId="47"/>
        <pc:sldMkLst>
          <pc:docMk/>
          <pc:sldMk cId="3287148242" sldId="398"/>
        </pc:sldMkLst>
      </pc:sldChg>
      <pc:sldChg chg="del">
        <pc:chgData name="El Mohamadi, Adrie GIZ ZA" userId="44a3af81-3f3b-493f-b68e-6dcb3cdab9a4" providerId="ADAL" clId="{273EED2A-376C-4AC6-A4A5-1D151D550F9E}" dt="2023-09-13T08:22:42.988" v="437" actId="47"/>
        <pc:sldMkLst>
          <pc:docMk/>
          <pc:sldMk cId="4107325678" sldId="403"/>
        </pc:sldMkLst>
      </pc:sldChg>
      <pc:sldChg chg="del">
        <pc:chgData name="El Mohamadi, Adrie GIZ ZA" userId="44a3af81-3f3b-493f-b68e-6dcb3cdab9a4" providerId="ADAL" clId="{273EED2A-376C-4AC6-A4A5-1D151D550F9E}" dt="2023-09-13T07:52:05.075" v="15" actId="47"/>
        <pc:sldMkLst>
          <pc:docMk/>
          <pc:sldMk cId="287606357" sldId="411"/>
        </pc:sldMkLst>
      </pc:sldChg>
      <pc:sldChg chg="del">
        <pc:chgData name="El Mohamadi, Adrie GIZ ZA" userId="44a3af81-3f3b-493f-b68e-6dcb3cdab9a4" providerId="ADAL" clId="{273EED2A-376C-4AC6-A4A5-1D151D550F9E}" dt="2023-09-13T07:51:56.254" v="12" actId="47"/>
        <pc:sldMkLst>
          <pc:docMk/>
          <pc:sldMk cId="2237814926" sldId="412"/>
        </pc:sldMkLst>
      </pc:sldChg>
      <pc:sldChg chg="del">
        <pc:chgData name="El Mohamadi, Adrie GIZ ZA" userId="44a3af81-3f3b-493f-b68e-6dcb3cdab9a4" providerId="ADAL" clId="{273EED2A-376C-4AC6-A4A5-1D151D550F9E}" dt="2023-09-13T07:52:06.541" v="16" actId="47"/>
        <pc:sldMkLst>
          <pc:docMk/>
          <pc:sldMk cId="449778039" sldId="413"/>
        </pc:sldMkLst>
      </pc:sldChg>
      <pc:sldChg chg="del">
        <pc:chgData name="El Mohamadi, Adrie GIZ ZA" userId="44a3af81-3f3b-493f-b68e-6dcb3cdab9a4" providerId="ADAL" clId="{273EED2A-376C-4AC6-A4A5-1D151D550F9E}" dt="2023-09-13T08:02:58.670" v="247" actId="47"/>
        <pc:sldMkLst>
          <pc:docMk/>
          <pc:sldMk cId="2406448903" sldId="423"/>
        </pc:sldMkLst>
      </pc:sldChg>
      <pc:sldChg chg="modSp add mod">
        <pc:chgData name="El Mohamadi, Adrie GIZ ZA" userId="44a3af81-3f3b-493f-b68e-6dcb3cdab9a4" providerId="ADAL" clId="{273EED2A-376C-4AC6-A4A5-1D151D550F9E}" dt="2023-09-13T07:54:49.851" v="79" actId="1076"/>
        <pc:sldMkLst>
          <pc:docMk/>
          <pc:sldMk cId="3591827514" sldId="579"/>
        </pc:sldMkLst>
        <pc:spChg chg="mod">
          <ac:chgData name="El Mohamadi, Adrie GIZ ZA" userId="44a3af81-3f3b-493f-b68e-6dcb3cdab9a4" providerId="ADAL" clId="{273EED2A-376C-4AC6-A4A5-1D151D550F9E}" dt="2023-09-13T07:54:49.851" v="79" actId="1076"/>
          <ac:spMkLst>
            <pc:docMk/>
            <pc:sldMk cId="3591827514" sldId="579"/>
            <ac:spMk id="2" creationId="{CAD0691E-C1AE-A2FA-DE8F-E4672C14C904}"/>
          </ac:spMkLst>
        </pc:spChg>
        <pc:graphicFrameChg chg="mod modGraphic">
          <ac:chgData name="El Mohamadi, Adrie GIZ ZA" userId="44a3af81-3f3b-493f-b68e-6dcb3cdab9a4" providerId="ADAL" clId="{273EED2A-376C-4AC6-A4A5-1D151D550F9E}" dt="2023-09-13T07:54:35.225" v="77" actId="20577"/>
          <ac:graphicFrameMkLst>
            <pc:docMk/>
            <pc:sldMk cId="3591827514" sldId="579"/>
            <ac:graphicFrameMk id="7" creationId="{80F0AEBE-BCBD-0516-2F54-3EC5410433B1}"/>
          </ac:graphicFrameMkLst>
        </pc:graphicFrameChg>
      </pc:sldChg>
      <pc:sldChg chg="modSp del mod ord modNotesTx">
        <pc:chgData name="El Mohamadi, Adrie GIZ ZA" userId="44a3af81-3f3b-493f-b68e-6dcb3cdab9a4" providerId="ADAL" clId="{273EED2A-376C-4AC6-A4A5-1D151D550F9E}" dt="2023-09-13T22:15:02.033" v="1019" actId="47"/>
        <pc:sldMkLst>
          <pc:docMk/>
          <pc:sldMk cId="1507553043" sldId="580"/>
        </pc:sldMkLst>
        <pc:spChg chg="mod">
          <ac:chgData name="El Mohamadi, Adrie GIZ ZA" userId="44a3af81-3f3b-493f-b68e-6dcb3cdab9a4" providerId="ADAL" clId="{273EED2A-376C-4AC6-A4A5-1D151D550F9E}" dt="2023-09-13T08:42:59.731" v="594" actId="255"/>
          <ac:spMkLst>
            <pc:docMk/>
            <pc:sldMk cId="1507553043" sldId="580"/>
            <ac:spMk id="9" creationId="{98D49C24-30AB-415D-A137-39945A2FAC71}"/>
          </ac:spMkLst>
        </pc:spChg>
      </pc:sldChg>
      <pc:sldChg chg="del">
        <pc:chgData name="El Mohamadi, Adrie GIZ ZA" userId="44a3af81-3f3b-493f-b68e-6dcb3cdab9a4" providerId="ADAL" clId="{273EED2A-376C-4AC6-A4A5-1D151D550F9E}" dt="2023-09-13T08:22:32.001" v="431" actId="47"/>
        <pc:sldMkLst>
          <pc:docMk/>
          <pc:sldMk cId="0" sldId="1036"/>
        </pc:sldMkLst>
      </pc:sldChg>
      <pc:sldChg chg="del">
        <pc:chgData name="El Mohamadi, Adrie GIZ ZA" userId="44a3af81-3f3b-493f-b68e-6dcb3cdab9a4" providerId="ADAL" clId="{273EED2A-376C-4AC6-A4A5-1D151D550F9E}" dt="2023-09-13T08:22:36.386" v="433" actId="47"/>
        <pc:sldMkLst>
          <pc:docMk/>
          <pc:sldMk cId="0" sldId="1039"/>
        </pc:sldMkLst>
      </pc:sldChg>
      <pc:sldChg chg="del">
        <pc:chgData name="El Mohamadi, Adrie GIZ ZA" userId="44a3af81-3f3b-493f-b68e-6dcb3cdab9a4" providerId="ADAL" clId="{273EED2A-376C-4AC6-A4A5-1D151D550F9E}" dt="2023-09-13T08:22:34.272" v="432" actId="47"/>
        <pc:sldMkLst>
          <pc:docMk/>
          <pc:sldMk cId="0" sldId="1042"/>
        </pc:sldMkLst>
      </pc:sldChg>
      <pc:sldChg chg="addSp delSp modSp mod delAnim modAnim">
        <pc:chgData name="El Mohamadi, Adrie GIZ ZA" userId="44a3af81-3f3b-493f-b68e-6dcb3cdab9a4" providerId="ADAL" clId="{273EED2A-376C-4AC6-A4A5-1D151D550F9E}" dt="2023-09-13T22:14:23.689" v="1013" actId="1076"/>
        <pc:sldMkLst>
          <pc:docMk/>
          <pc:sldMk cId="3686297187" sldId="3106"/>
        </pc:sldMkLst>
        <pc:spChg chg="add mod">
          <ac:chgData name="El Mohamadi, Adrie GIZ ZA" userId="44a3af81-3f3b-493f-b68e-6dcb3cdab9a4" providerId="ADAL" clId="{273EED2A-376C-4AC6-A4A5-1D151D550F9E}" dt="2023-09-13T22:14:23.689" v="1013" actId="1076"/>
          <ac:spMkLst>
            <pc:docMk/>
            <pc:sldMk cId="3686297187" sldId="3106"/>
            <ac:spMk id="2" creationId="{84986650-A3C5-122A-AD13-9B2025BBD1BD}"/>
          </ac:spMkLst>
        </pc:spChg>
        <pc:spChg chg="mod">
          <ac:chgData name="El Mohamadi, Adrie GIZ ZA" userId="44a3af81-3f3b-493f-b68e-6dcb3cdab9a4" providerId="ADAL" clId="{273EED2A-376C-4AC6-A4A5-1D151D550F9E}" dt="2023-09-13T08:08:17.928" v="270" actId="20577"/>
          <ac:spMkLst>
            <pc:docMk/>
            <pc:sldMk cId="3686297187" sldId="3106"/>
            <ac:spMk id="6" creationId="{854F3E11-D519-412D-8169-44152208F952}"/>
          </ac:spMkLst>
        </pc:spChg>
        <pc:picChg chg="add del mod">
          <ac:chgData name="El Mohamadi, Adrie GIZ ZA" userId="44a3af81-3f3b-493f-b68e-6dcb3cdab9a4" providerId="ADAL" clId="{273EED2A-376C-4AC6-A4A5-1D151D550F9E}" dt="2023-09-13T08:11:28.489" v="278" actId="478"/>
          <ac:picMkLst>
            <pc:docMk/>
            <pc:sldMk cId="3686297187" sldId="3106"/>
            <ac:picMk id="3" creationId="{97DA303B-D87E-3D1A-690A-934618B5B969}"/>
          </ac:picMkLst>
        </pc:picChg>
      </pc:sldChg>
      <pc:sldChg chg="addSp delSp modSp mod ord">
        <pc:chgData name="El Mohamadi, Adrie GIZ ZA" userId="44a3af81-3f3b-493f-b68e-6dcb3cdab9a4" providerId="ADAL" clId="{273EED2A-376C-4AC6-A4A5-1D151D550F9E}" dt="2023-09-13T09:44:19.258" v="931" actId="14100"/>
        <pc:sldMkLst>
          <pc:docMk/>
          <pc:sldMk cId="3435003866" sldId="3120"/>
        </pc:sldMkLst>
        <pc:spChg chg="mod">
          <ac:chgData name="El Mohamadi, Adrie GIZ ZA" userId="44a3af81-3f3b-493f-b68e-6dcb3cdab9a4" providerId="ADAL" clId="{273EED2A-376C-4AC6-A4A5-1D151D550F9E}" dt="2023-09-13T08:48:35.580" v="681" actId="20577"/>
          <ac:spMkLst>
            <pc:docMk/>
            <pc:sldMk cId="3435003866" sldId="3120"/>
            <ac:spMk id="5" creationId="{62ED073B-9442-4019-A312-2381B0F774B1}"/>
          </ac:spMkLst>
        </pc:spChg>
        <pc:graphicFrameChg chg="add del mod">
          <ac:chgData name="El Mohamadi, Adrie GIZ ZA" userId="44a3af81-3f3b-493f-b68e-6dcb3cdab9a4" providerId="ADAL" clId="{273EED2A-376C-4AC6-A4A5-1D151D550F9E}" dt="2023-09-13T09:43:07.130" v="924"/>
          <ac:graphicFrameMkLst>
            <pc:docMk/>
            <pc:sldMk cId="3435003866" sldId="3120"/>
            <ac:graphicFrameMk id="3" creationId="{A014D6C3-97FE-0E9D-4285-021DF02E22DC}"/>
          </ac:graphicFrameMkLst>
        </pc:graphicFrameChg>
        <pc:picChg chg="add del mod modCrop">
          <ac:chgData name="El Mohamadi, Adrie GIZ ZA" userId="44a3af81-3f3b-493f-b68e-6dcb3cdab9a4" providerId="ADAL" clId="{273EED2A-376C-4AC6-A4A5-1D151D550F9E}" dt="2023-09-13T09:43:03.439" v="922" actId="478"/>
          <ac:picMkLst>
            <pc:docMk/>
            <pc:sldMk cId="3435003866" sldId="3120"/>
            <ac:picMk id="2" creationId="{48ADEBDB-88B9-E4AA-4345-515ED62ACD70}"/>
          </ac:picMkLst>
        </pc:picChg>
        <pc:picChg chg="add del mod">
          <ac:chgData name="El Mohamadi, Adrie GIZ ZA" userId="44a3af81-3f3b-493f-b68e-6dcb3cdab9a4" providerId="ADAL" clId="{273EED2A-376C-4AC6-A4A5-1D151D550F9E}" dt="2023-09-13T09:44:07.813" v="928" actId="478"/>
          <ac:picMkLst>
            <pc:docMk/>
            <pc:sldMk cId="3435003866" sldId="3120"/>
            <ac:picMk id="4" creationId="{129EFED5-80DA-E779-2E84-86121857739F}"/>
          </ac:picMkLst>
        </pc:picChg>
        <pc:picChg chg="del">
          <ac:chgData name="El Mohamadi, Adrie GIZ ZA" userId="44a3af81-3f3b-493f-b68e-6dcb3cdab9a4" providerId="ADAL" clId="{273EED2A-376C-4AC6-A4A5-1D151D550F9E}" dt="2023-09-13T09:18:04.346" v="917" actId="478"/>
          <ac:picMkLst>
            <pc:docMk/>
            <pc:sldMk cId="3435003866" sldId="3120"/>
            <ac:picMk id="6" creationId="{16800683-9867-4723-9C27-C10CB1849FAD}"/>
          </ac:picMkLst>
        </pc:picChg>
        <pc:picChg chg="add mod">
          <ac:chgData name="El Mohamadi, Adrie GIZ ZA" userId="44a3af81-3f3b-493f-b68e-6dcb3cdab9a4" providerId="ADAL" clId="{273EED2A-376C-4AC6-A4A5-1D151D550F9E}" dt="2023-09-13T09:44:19.258" v="931" actId="14100"/>
          <ac:picMkLst>
            <pc:docMk/>
            <pc:sldMk cId="3435003866" sldId="3120"/>
            <ac:picMk id="7" creationId="{44FAFAA3-5EC8-E206-CF2C-CABC19052B07}"/>
          </ac:picMkLst>
        </pc:picChg>
      </pc:sldChg>
      <pc:sldChg chg="del">
        <pc:chgData name="El Mohamadi, Adrie GIZ ZA" userId="44a3af81-3f3b-493f-b68e-6dcb3cdab9a4" providerId="ADAL" clId="{273EED2A-376C-4AC6-A4A5-1D151D550F9E}" dt="2023-09-13T08:02:43.898" v="245" actId="47"/>
        <pc:sldMkLst>
          <pc:docMk/>
          <pc:sldMk cId="2100429226" sldId="3133"/>
        </pc:sldMkLst>
      </pc:sldChg>
      <pc:sldChg chg="addSp modSp add del mod modAnim">
        <pc:chgData name="El Mohamadi, Adrie GIZ ZA" userId="44a3af81-3f3b-493f-b68e-6dcb3cdab9a4" providerId="ADAL" clId="{273EED2A-376C-4AC6-A4A5-1D151D550F9E}" dt="2023-09-13T22:13:12.151" v="1011" actId="47"/>
        <pc:sldMkLst>
          <pc:docMk/>
          <pc:sldMk cId="965867458" sldId="3144"/>
        </pc:sldMkLst>
        <pc:spChg chg="add mod">
          <ac:chgData name="El Mohamadi, Adrie GIZ ZA" userId="44a3af81-3f3b-493f-b68e-6dcb3cdab9a4" providerId="ADAL" clId="{273EED2A-376C-4AC6-A4A5-1D151D550F9E}" dt="2023-09-13T09:17:15.646" v="915" actId="14100"/>
          <ac:spMkLst>
            <pc:docMk/>
            <pc:sldMk cId="965867458" sldId="3144"/>
            <ac:spMk id="2" creationId="{4B9A45E6-1EB1-4B2D-0122-F0827EDCB723}"/>
          </ac:spMkLst>
        </pc:spChg>
        <pc:graphicFrameChg chg="modGraphic">
          <ac:chgData name="El Mohamadi, Adrie GIZ ZA" userId="44a3af81-3f3b-493f-b68e-6dcb3cdab9a4" providerId="ADAL" clId="{273EED2A-376C-4AC6-A4A5-1D151D550F9E}" dt="2023-09-13T09:16:53.014" v="912" actId="207"/>
          <ac:graphicFrameMkLst>
            <pc:docMk/>
            <pc:sldMk cId="965867458" sldId="3144"/>
            <ac:graphicFrameMk id="3" creationId="{5C64B414-3F29-4685-AA73-0D19D6BDC428}"/>
          </ac:graphicFrameMkLst>
        </pc:graphicFrameChg>
      </pc:sldChg>
      <pc:sldChg chg="delSp modSp mod ord delAnim modNotesTx">
        <pc:chgData name="El Mohamadi, Adrie GIZ ZA" userId="44a3af81-3f3b-493f-b68e-6dcb3cdab9a4" providerId="ADAL" clId="{273EED2A-376C-4AC6-A4A5-1D151D550F9E}" dt="2023-09-13T22:16:14.941" v="1030" actId="207"/>
        <pc:sldMkLst>
          <pc:docMk/>
          <pc:sldMk cId="2894544273" sldId="3147"/>
        </pc:sldMkLst>
        <pc:spChg chg="del">
          <ac:chgData name="El Mohamadi, Adrie GIZ ZA" userId="44a3af81-3f3b-493f-b68e-6dcb3cdab9a4" providerId="ADAL" clId="{273EED2A-376C-4AC6-A4A5-1D151D550F9E}" dt="2023-09-13T08:23:21.565" v="444" actId="478"/>
          <ac:spMkLst>
            <pc:docMk/>
            <pc:sldMk cId="2894544273" sldId="3147"/>
            <ac:spMk id="2" creationId="{29989DEB-B6C1-3EAF-F8CF-6D816CCC15DC}"/>
          </ac:spMkLst>
        </pc:spChg>
        <pc:spChg chg="mod">
          <ac:chgData name="El Mohamadi, Adrie GIZ ZA" userId="44a3af81-3f3b-493f-b68e-6dcb3cdab9a4" providerId="ADAL" clId="{273EED2A-376C-4AC6-A4A5-1D151D550F9E}" dt="2023-09-13T22:16:12.512" v="1029" actId="207"/>
          <ac:spMkLst>
            <pc:docMk/>
            <pc:sldMk cId="2894544273" sldId="3147"/>
            <ac:spMk id="3" creationId="{9EE398CE-12A9-49DC-8CA5-E813F996449E}"/>
          </ac:spMkLst>
        </pc:spChg>
        <pc:spChg chg="mod">
          <ac:chgData name="El Mohamadi, Adrie GIZ ZA" userId="44a3af81-3f3b-493f-b68e-6dcb3cdab9a4" providerId="ADAL" clId="{273EED2A-376C-4AC6-A4A5-1D151D550F9E}" dt="2023-09-13T08:53:51.986" v="815" actId="1076"/>
          <ac:spMkLst>
            <pc:docMk/>
            <pc:sldMk cId="2894544273" sldId="3147"/>
            <ac:spMk id="4" creationId="{3749F6F4-2728-498B-A943-AC7FEB82F3E3}"/>
          </ac:spMkLst>
        </pc:spChg>
        <pc:spChg chg="mod">
          <ac:chgData name="El Mohamadi, Adrie GIZ ZA" userId="44a3af81-3f3b-493f-b68e-6dcb3cdab9a4" providerId="ADAL" clId="{273EED2A-376C-4AC6-A4A5-1D151D550F9E}" dt="2023-09-13T22:16:14.941" v="1030" actId="207"/>
          <ac:spMkLst>
            <pc:docMk/>
            <pc:sldMk cId="2894544273" sldId="3147"/>
            <ac:spMk id="5" creationId="{EA9A939C-3462-A8B7-85BD-2AF5CD3BA5B4}"/>
          </ac:spMkLst>
        </pc:spChg>
        <pc:spChg chg="del">
          <ac:chgData name="El Mohamadi, Adrie GIZ ZA" userId="44a3af81-3f3b-493f-b68e-6dcb3cdab9a4" providerId="ADAL" clId="{273EED2A-376C-4AC6-A4A5-1D151D550F9E}" dt="2023-09-13T08:23:20.651" v="443" actId="478"/>
          <ac:spMkLst>
            <pc:docMk/>
            <pc:sldMk cId="2894544273" sldId="3147"/>
            <ac:spMk id="13" creationId="{EFA1110F-B4FC-417B-B047-601EB284900D}"/>
          </ac:spMkLst>
        </pc:spChg>
        <pc:spChg chg="mod">
          <ac:chgData name="El Mohamadi, Adrie GIZ ZA" userId="44a3af81-3f3b-493f-b68e-6dcb3cdab9a4" providerId="ADAL" clId="{273EED2A-376C-4AC6-A4A5-1D151D550F9E}" dt="2023-09-13T08:54:31.451" v="842" actId="1076"/>
          <ac:spMkLst>
            <pc:docMk/>
            <pc:sldMk cId="2894544273" sldId="3147"/>
            <ac:spMk id="16" creationId="{DE8DCE88-790A-4646-8584-C82E9338610D}"/>
          </ac:spMkLst>
        </pc:spChg>
      </pc:sldChg>
      <pc:sldChg chg="del">
        <pc:chgData name="El Mohamadi, Adrie GIZ ZA" userId="44a3af81-3f3b-493f-b68e-6dcb3cdab9a4" providerId="ADAL" clId="{273EED2A-376C-4AC6-A4A5-1D151D550F9E}" dt="2023-09-13T08:22:41.346" v="436" actId="47"/>
        <pc:sldMkLst>
          <pc:docMk/>
          <pc:sldMk cId="3753306351" sldId="3235"/>
        </pc:sldMkLst>
      </pc:sldChg>
      <pc:sldChg chg="addSp delSp modSp mod ord modNotesTx">
        <pc:chgData name="El Mohamadi, Adrie GIZ ZA" userId="44a3af81-3f3b-493f-b68e-6dcb3cdab9a4" providerId="ADAL" clId="{273EED2A-376C-4AC6-A4A5-1D151D550F9E}" dt="2023-09-14T04:04:31.783" v="1237" actId="207"/>
        <pc:sldMkLst>
          <pc:docMk/>
          <pc:sldMk cId="2210580823" sldId="3236"/>
        </pc:sldMkLst>
        <pc:spChg chg="del mod">
          <ac:chgData name="El Mohamadi, Adrie GIZ ZA" userId="44a3af81-3f3b-493f-b68e-6dcb3cdab9a4" providerId="ADAL" clId="{273EED2A-376C-4AC6-A4A5-1D151D550F9E}" dt="2023-09-13T08:20:40.120" v="373" actId="478"/>
          <ac:spMkLst>
            <pc:docMk/>
            <pc:sldMk cId="2210580823" sldId="3236"/>
            <ac:spMk id="3" creationId="{C8BD56FA-89D4-4F94-AE01-48C905222B61}"/>
          </ac:spMkLst>
        </pc:spChg>
        <pc:spChg chg="add mod">
          <ac:chgData name="El Mohamadi, Adrie GIZ ZA" userId="44a3af81-3f3b-493f-b68e-6dcb3cdab9a4" providerId="ADAL" clId="{273EED2A-376C-4AC6-A4A5-1D151D550F9E}" dt="2023-09-13T08:46:37.454" v="632" actId="20577"/>
          <ac:spMkLst>
            <pc:docMk/>
            <pc:sldMk cId="2210580823" sldId="3236"/>
            <ac:spMk id="4" creationId="{3ADA1729-AD19-D3BE-B45B-E1D7D0621C6A}"/>
          </ac:spMkLst>
        </pc:spChg>
        <pc:spChg chg="del mod">
          <ac:chgData name="El Mohamadi, Adrie GIZ ZA" userId="44a3af81-3f3b-493f-b68e-6dcb3cdab9a4" providerId="ADAL" clId="{273EED2A-376C-4AC6-A4A5-1D151D550F9E}" dt="2023-09-13T08:46:41.981" v="633" actId="478"/>
          <ac:spMkLst>
            <pc:docMk/>
            <pc:sldMk cId="2210580823" sldId="3236"/>
            <ac:spMk id="5" creationId="{5F15F193-CE4C-41F2-BAAD-6EFB6FBECFBE}"/>
          </ac:spMkLst>
        </pc:spChg>
        <pc:spChg chg="mod">
          <ac:chgData name="El Mohamadi, Adrie GIZ ZA" userId="44a3af81-3f3b-493f-b68e-6dcb3cdab9a4" providerId="ADAL" clId="{273EED2A-376C-4AC6-A4A5-1D151D550F9E}" dt="2023-09-14T04:04:31.783" v="1237" actId="207"/>
          <ac:spMkLst>
            <pc:docMk/>
            <pc:sldMk cId="2210580823" sldId="3236"/>
            <ac:spMk id="7" creationId="{6F916843-58D3-DEE9-D03C-FDA4CF962B1F}"/>
          </ac:spMkLst>
        </pc:spChg>
        <pc:picChg chg="mod">
          <ac:chgData name="El Mohamadi, Adrie GIZ ZA" userId="44a3af81-3f3b-493f-b68e-6dcb3cdab9a4" providerId="ADAL" clId="{273EED2A-376C-4AC6-A4A5-1D151D550F9E}" dt="2023-09-13T08:43:29.877" v="596" actId="1076"/>
          <ac:picMkLst>
            <pc:docMk/>
            <pc:sldMk cId="2210580823" sldId="3236"/>
            <ac:picMk id="2" creationId="{E67E2E25-F504-4E75-B783-06654FCB3EBF}"/>
          </ac:picMkLst>
        </pc:picChg>
      </pc:sldChg>
      <pc:sldChg chg="add del">
        <pc:chgData name="El Mohamadi, Adrie GIZ ZA" userId="44a3af81-3f3b-493f-b68e-6dcb3cdab9a4" providerId="ADAL" clId="{273EED2A-376C-4AC6-A4A5-1D151D550F9E}" dt="2023-09-13T08:03:03.099" v="248" actId="47"/>
        <pc:sldMkLst>
          <pc:docMk/>
          <pc:sldMk cId="270691310" sldId="3237"/>
        </pc:sldMkLst>
      </pc:sldChg>
      <pc:sldChg chg="del">
        <pc:chgData name="El Mohamadi, Adrie GIZ ZA" userId="44a3af81-3f3b-493f-b68e-6dcb3cdab9a4" providerId="ADAL" clId="{273EED2A-376C-4AC6-A4A5-1D151D550F9E}" dt="2023-09-13T08:23:47.472" v="447" actId="47"/>
        <pc:sldMkLst>
          <pc:docMk/>
          <pc:sldMk cId="177452038" sldId="3238"/>
        </pc:sldMkLst>
      </pc:sldChg>
      <pc:sldChg chg="del">
        <pc:chgData name="El Mohamadi, Adrie GIZ ZA" userId="44a3af81-3f3b-493f-b68e-6dcb3cdab9a4" providerId="ADAL" clId="{273EED2A-376C-4AC6-A4A5-1D151D550F9E}" dt="2023-09-13T07:51:46.262" v="11" actId="47"/>
        <pc:sldMkLst>
          <pc:docMk/>
          <pc:sldMk cId="3826249968" sldId="3240"/>
        </pc:sldMkLst>
      </pc:sldChg>
      <pc:sldChg chg="del">
        <pc:chgData name="El Mohamadi, Adrie GIZ ZA" userId="44a3af81-3f3b-493f-b68e-6dcb3cdab9a4" providerId="ADAL" clId="{273EED2A-376C-4AC6-A4A5-1D151D550F9E}" dt="2023-09-13T07:51:43.996" v="10" actId="47"/>
        <pc:sldMkLst>
          <pc:docMk/>
          <pc:sldMk cId="3621604594" sldId="3241"/>
        </pc:sldMkLst>
      </pc:sldChg>
      <pc:sldChg chg="del">
        <pc:chgData name="El Mohamadi, Adrie GIZ ZA" userId="44a3af81-3f3b-493f-b68e-6dcb3cdab9a4" providerId="ADAL" clId="{273EED2A-376C-4AC6-A4A5-1D151D550F9E}" dt="2023-09-13T07:51:42.936" v="9" actId="47"/>
        <pc:sldMkLst>
          <pc:docMk/>
          <pc:sldMk cId="2351020791" sldId="3242"/>
        </pc:sldMkLst>
      </pc:sldChg>
      <pc:sldChg chg="del">
        <pc:chgData name="El Mohamadi, Adrie GIZ ZA" userId="44a3af81-3f3b-493f-b68e-6dcb3cdab9a4" providerId="ADAL" clId="{273EED2A-376C-4AC6-A4A5-1D151D550F9E}" dt="2023-09-13T07:52:14.411" v="19" actId="47"/>
        <pc:sldMkLst>
          <pc:docMk/>
          <pc:sldMk cId="3305210983" sldId="3243"/>
        </pc:sldMkLst>
      </pc:sldChg>
      <pc:sldChg chg="del">
        <pc:chgData name="El Mohamadi, Adrie GIZ ZA" userId="44a3af81-3f3b-493f-b68e-6dcb3cdab9a4" providerId="ADAL" clId="{273EED2A-376C-4AC6-A4A5-1D151D550F9E}" dt="2023-09-13T08:03:12.480" v="249" actId="47"/>
        <pc:sldMkLst>
          <pc:docMk/>
          <pc:sldMk cId="3708427526" sldId="3244"/>
        </pc:sldMkLst>
      </pc:sldChg>
      <pc:sldChg chg="del">
        <pc:chgData name="El Mohamadi, Adrie GIZ ZA" userId="44a3af81-3f3b-493f-b68e-6dcb3cdab9a4" providerId="ADAL" clId="{273EED2A-376C-4AC6-A4A5-1D151D550F9E}" dt="2023-09-13T08:04:11.061" v="251" actId="47"/>
        <pc:sldMkLst>
          <pc:docMk/>
          <pc:sldMk cId="906540521" sldId="3245"/>
        </pc:sldMkLst>
      </pc:sldChg>
      <pc:sldChg chg="addSp delSp modSp mod ord">
        <pc:chgData name="El Mohamadi, Adrie GIZ ZA" userId="44a3af81-3f3b-493f-b68e-6dcb3cdab9a4" providerId="ADAL" clId="{273EED2A-376C-4AC6-A4A5-1D151D550F9E}" dt="2023-09-14T04:02:17.975" v="1207" actId="14100"/>
        <pc:sldMkLst>
          <pc:docMk/>
          <pc:sldMk cId="232225709" sldId="3248"/>
        </pc:sldMkLst>
        <pc:spChg chg="del">
          <ac:chgData name="El Mohamadi, Adrie GIZ ZA" userId="44a3af81-3f3b-493f-b68e-6dcb3cdab9a4" providerId="ADAL" clId="{273EED2A-376C-4AC6-A4A5-1D151D550F9E}" dt="2023-09-13T08:42:19.266" v="590" actId="478"/>
          <ac:spMkLst>
            <pc:docMk/>
            <pc:sldMk cId="232225709" sldId="3248"/>
            <ac:spMk id="2" creationId="{6138C9EE-16DE-1BCB-FFCA-D7352870E7D5}"/>
          </ac:spMkLst>
        </pc:spChg>
        <pc:spChg chg="mod">
          <ac:chgData name="El Mohamadi, Adrie GIZ ZA" userId="44a3af81-3f3b-493f-b68e-6dcb3cdab9a4" providerId="ADAL" clId="{273EED2A-376C-4AC6-A4A5-1D151D550F9E}" dt="2023-09-14T03:27:40.839" v="1071" actId="14100"/>
          <ac:spMkLst>
            <pc:docMk/>
            <pc:sldMk cId="232225709" sldId="3248"/>
            <ac:spMk id="4" creationId="{6911F734-C94B-ACFF-135D-1F80396DCB36}"/>
          </ac:spMkLst>
        </pc:spChg>
        <pc:spChg chg="add mod">
          <ac:chgData name="El Mohamadi, Adrie GIZ ZA" userId="44a3af81-3f3b-493f-b68e-6dcb3cdab9a4" providerId="ADAL" clId="{273EED2A-376C-4AC6-A4A5-1D151D550F9E}" dt="2023-09-14T04:02:17.975" v="1207" actId="14100"/>
          <ac:spMkLst>
            <pc:docMk/>
            <pc:sldMk cId="232225709" sldId="3248"/>
            <ac:spMk id="5" creationId="{763BD375-5161-B940-7276-52946341B199}"/>
          </ac:spMkLst>
        </pc:spChg>
        <pc:graphicFrameChg chg="mod modGraphic">
          <ac:chgData name="El Mohamadi, Adrie GIZ ZA" userId="44a3af81-3f3b-493f-b68e-6dcb3cdab9a4" providerId="ADAL" clId="{273EED2A-376C-4AC6-A4A5-1D151D550F9E}" dt="2023-09-14T03:29:13.167" v="1081" actId="207"/>
          <ac:graphicFrameMkLst>
            <pc:docMk/>
            <pc:sldMk cId="232225709" sldId="3248"/>
            <ac:graphicFrameMk id="3" creationId="{EFB5DDE6-0719-7238-784B-24F1363DD611}"/>
          </ac:graphicFrameMkLst>
        </pc:graphicFrameChg>
      </pc:sldChg>
      <pc:sldChg chg="del">
        <pc:chgData name="El Mohamadi, Adrie GIZ ZA" userId="44a3af81-3f3b-493f-b68e-6dcb3cdab9a4" providerId="ADAL" clId="{273EED2A-376C-4AC6-A4A5-1D151D550F9E}" dt="2023-09-13T07:52:34.971" v="20" actId="47"/>
        <pc:sldMkLst>
          <pc:docMk/>
          <pc:sldMk cId="2511656268" sldId="3249"/>
        </pc:sldMkLst>
      </pc:sldChg>
      <pc:sldChg chg="del">
        <pc:chgData name="El Mohamadi, Adrie GIZ ZA" userId="44a3af81-3f3b-493f-b68e-6dcb3cdab9a4" providerId="ADAL" clId="{273EED2A-376C-4AC6-A4A5-1D151D550F9E}" dt="2023-09-13T08:02:30.723" v="244" actId="47"/>
        <pc:sldMkLst>
          <pc:docMk/>
          <pc:sldMk cId="1489068846" sldId="3250"/>
        </pc:sldMkLst>
      </pc:sldChg>
      <pc:sldChg chg="del">
        <pc:chgData name="El Mohamadi, Adrie GIZ ZA" userId="44a3af81-3f3b-493f-b68e-6dcb3cdab9a4" providerId="ADAL" clId="{273EED2A-376C-4AC6-A4A5-1D151D550F9E}" dt="2023-09-13T08:02:47.531" v="246" actId="47"/>
        <pc:sldMkLst>
          <pc:docMk/>
          <pc:sldMk cId="1513605109" sldId="3251"/>
        </pc:sldMkLst>
      </pc:sldChg>
      <pc:sldChg chg="modSp add del mod">
        <pc:chgData name="El Mohamadi, Adrie GIZ ZA" userId="44a3af81-3f3b-493f-b68e-6dcb3cdab9a4" providerId="ADAL" clId="{273EED2A-376C-4AC6-A4A5-1D151D550F9E}" dt="2023-09-14T03:32:26.883" v="1082" actId="47"/>
        <pc:sldMkLst>
          <pc:docMk/>
          <pc:sldMk cId="103363917" sldId="3252"/>
        </pc:sldMkLst>
        <pc:spChg chg="mod">
          <ac:chgData name="El Mohamadi, Adrie GIZ ZA" userId="44a3af81-3f3b-493f-b68e-6dcb3cdab9a4" providerId="ADAL" clId="{273EED2A-376C-4AC6-A4A5-1D151D550F9E}" dt="2023-09-13T22:18:50.016" v="1057" actId="207"/>
          <ac:spMkLst>
            <pc:docMk/>
            <pc:sldMk cId="103363917" sldId="3252"/>
            <ac:spMk id="2" creationId="{28554A3B-5C5F-0F95-C59E-F94607A987F7}"/>
          </ac:spMkLst>
        </pc:spChg>
      </pc:sldChg>
      <pc:sldChg chg="modSp add del mod">
        <pc:chgData name="El Mohamadi, Adrie GIZ ZA" userId="44a3af81-3f3b-493f-b68e-6dcb3cdab9a4" providerId="ADAL" clId="{273EED2A-376C-4AC6-A4A5-1D151D550F9E}" dt="2023-09-13T08:25:18.700" v="453" actId="47"/>
        <pc:sldMkLst>
          <pc:docMk/>
          <pc:sldMk cId="2301205263" sldId="3253"/>
        </pc:sldMkLst>
        <pc:spChg chg="mod">
          <ac:chgData name="El Mohamadi, Adrie GIZ ZA" userId="44a3af81-3f3b-493f-b68e-6dcb3cdab9a4" providerId="ADAL" clId="{273EED2A-376C-4AC6-A4A5-1D151D550F9E}" dt="2023-09-13T08:23:01.349" v="440" actId="14100"/>
          <ac:spMkLst>
            <pc:docMk/>
            <pc:sldMk cId="2301205263" sldId="3253"/>
            <ac:spMk id="4" creationId="{AA20C0D3-2914-970E-1831-40145322EE14}"/>
          </ac:spMkLst>
        </pc:spChg>
      </pc:sldChg>
      <pc:sldChg chg="del">
        <pc:chgData name="El Mohamadi, Adrie GIZ ZA" userId="44a3af81-3f3b-493f-b68e-6dcb3cdab9a4" providerId="ADAL" clId="{273EED2A-376C-4AC6-A4A5-1D151D550F9E}" dt="2023-09-12T17:06:48.281" v="2" actId="47"/>
        <pc:sldMkLst>
          <pc:docMk/>
          <pc:sldMk cId="671542826" sldId="3254"/>
        </pc:sldMkLst>
      </pc:sldChg>
      <pc:sldChg chg="addSp delSp modSp add mod setBg delDesignElem modNotesTx">
        <pc:chgData name="El Mohamadi, Adrie GIZ ZA" userId="44a3af81-3f3b-493f-b68e-6dcb3cdab9a4" providerId="ADAL" clId="{273EED2A-376C-4AC6-A4A5-1D151D550F9E}" dt="2023-09-14T04:10:33.522" v="1279" actId="688"/>
        <pc:sldMkLst>
          <pc:docMk/>
          <pc:sldMk cId="498720135" sldId="3255"/>
        </pc:sldMkLst>
        <pc:spChg chg="add mod">
          <ac:chgData name="El Mohamadi, Adrie GIZ ZA" userId="44a3af81-3f3b-493f-b68e-6dcb3cdab9a4" providerId="ADAL" clId="{273EED2A-376C-4AC6-A4A5-1D151D550F9E}" dt="2023-09-13T08:48:08.786" v="670" actId="20577"/>
          <ac:spMkLst>
            <pc:docMk/>
            <pc:sldMk cId="498720135" sldId="3255"/>
            <ac:spMk id="3" creationId="{5CF92DE6-CFF7-085A-012A-7B9ABC43DE62}"/>
          </ac:spMkLst>
        </pc:spChg>
        <pc:spChg chg="mod">
          <ac:chgData name="El Mohamadi, Adrie GIZ ZA" userId="44a3af81-3f3b-493f-b68e-6dcb3cdab9a4" providerId="ADAL" clId="{273EED2A-376C-4AC6-A4A5-1D151D550F9E}" dt="2023-09-13T08:13:16.082" v="281" actId="21"/>
          <ac:spMkLst>
            <pc:docMk/>
            <pc:sldMk cId="498720135" sldId="3255"/>
            <ac:spMk id="4" creationId="{640B7390-243D-2E55-ABAE-2913342C777A}"/>
          </ac:spMkLst>
        </pc:spChg>
        <pc:spChg chg="del mod">
          <ac:chgData name="El Mohamadi, Adrie GIZ ZA" userId="44a3af81-3f3b-493f-b68e-6dcb3cdab9a4" providerId="ADAL" clId="{273EED2A-376C-4AC6-A4A5-1D151D550F9E}" dt="2023-09-13T08:48:12.539" v="671" actId="478"/>
          <ac:spMkLst>
            <pc:docMk/>
            <pc:sldMk cId="498720135" sldId="3255"/>
            <ac:spMk id="5" creationId="{329874C0-9E13-64DB-4729-A8148DEED776}"/>
          </ac:spMkLst>
        </pc:spChg>
        <pc:spChg chg="add mod">
          <ac:chgData name="El Mohamadi, Adrie GIZ ZA" userId="44a3af81-3f3b-493f-b68e-6dcb3cdab9a4" providerId="ADAL" clId="{273EED2A-376C-4AC6-A4A5-1D151D550F9E}" dt="2023-09-14T04:07:28.643" v="1252" actId="164"/>
          <ac:spMkLst>
            <pc:docMk/>
            <pc:sldMk cId="498720135" sldId="3255"/>
            <ac:spMk id="5" creationId="{7BDBB475-472A-0A3E-B169-CD29F6435657}"/>
          </ac:spMkLst>
        </pc:spChg>
        <pc:spChg chg="add mod">
          <ac:chgData name="El Mohamadi, Adrie GIZ ZA" userId="44a3af81-3f3b-493f-b68e-6dcb3cdab9a4" providerId="ADAL" clId="{273EED2A-376C-4AC6-A4A5-1D151D550F9E}" dt="2023-09-14T04:08:49.670" v="1262" actId="339"/>
          <ac:spMkLst>
            <pc:docMk/>
            <pc:sldMk cId="498720135" sldId="3255"/>
            <ac:spMk id="6" creationId="{B4AE45DF-B06C-6B7D-B4F1-11FA17F8B3F6}"/>
          </ac:spMkLst>
        </pc:spChg>
        <pc:spChg chg="mod">
          <ac:chgData name="El Mohamadi, Adrie GIZ ZA" userId="44a3af81-3f3b-493f-b68e-6dcb3cdab9a4" providerId="ADAL" clId="{273EED2A-376C-4AC6-A4A5-1D151D550F9E}" dt="2023-09-14T04:07:36.933" v="1253"/>
          <ac:spMkLst>
            <pc:docMk/>
            <pc:sldMk cId="498720135" sldId="3255"/>
            <ac:spMk id="9" creationId="{C99CF8DC-0902-84F4-54E6-855D4FEE7483}"/>
          </ac:spMkLst>
        </pc:spChg>
        <pc:spChg chg="mod">
          <ac:chgData name="El Mohamadi, Adrie GIZ ZA" userId="44a3af81-3f3b-493f-b68e-6dcb3cdab9a4" providerId="ADAL" clId="{273EED2A-376C-4AC6-A4A5-1D151D550F9E}" dt="2023-09-14T04:07:36.933" v="1253"/>
          <ac:spMkLst>
            <pc:docMk/>
            <pc:sldMk cId="498720135" sldId="3255"/>
            <ac:spMk id="10" creationId="{5AF9CC78-EF40-DB7A-32DB-1FF941B7DE07}"/>
          </ac:spMkLst>
        </pc:spChg>
        <pc:spChg chg="mod">
          <ac:chgData name="El Mohamadi, Adrie GIZ ZA" userId="44a3af81-3f3b-493f-b68e-6dcb3cdab9a4" providerId="ADAL" clId="{273EED2A-376C-4AC6-A4A5-1D151D550F9E}" dt="2023-09-14T04:07:45.776" v="1256"/>
          <ac:spMkLst>
            <pc:docMk/>
            <pc:sldMk cId="498720135" sldId="3255"/>
            <ac:spMk id="12" creationId="{BB5590F5-CD35-B6E9-50CA-648B243AFD68}"/>
          </ac:spMkLst>
        </pc:spChg>
        <pc:spChg chg="mod">
          <ac:chgData name="El Mohamadi, Adrie GIZ ZA" userId="44a3af81-3f3b-493f-b68e-6dcb3cdab9a4" providerId="ADAL" clId="{273EED2A-376C-4AC6-A4A5-1D151D550F9E}" dt="2023-09-14T04:07:45.776" v="1256"/>
          <ac:spMkLst>
            <pc:docMk/>
            <pc:sldMk cId="498720135" sldId="3255"/>
            <ac:spMk id="13" creationId="{3FD9D8E2-6E6C-8BD0-E91B-EEB4F59D8016}"/>
          </ac:spMkLst>
        </pc:spChg>
        <pc:spChg chg="mod">
          <ac:chgData name="El Mohamadi, Adrie GIZ ZA" userId="44a3af81-3f3b-493f-b68e-6dcb3cdab9a4" providerId="ADAL" clId="{273EED2A-376C-4AC6-A4A5-1D151D550F9E}" dt="2023-09-14T04:07:56.931" v="1259"/>
          <ac:spMkLst>
            <pc:docMk/>
            <pc:sldMk cId="498720135" sldId="3255"/>
            <ac:spMk id="15" creationId="{B02A33E1-E74F-FA3B-A170-BC173EC35D7E}"/>
          </ac:spMkLst>
        </pc:spChg>
        <pc:spChg chg="mod">
          <ac:chgData name="El Mohamadi, Adrie GIZ ZA" userId="44a3af81-3f3b-493f-b68e-6dcb3cdab9a4" providerId="ADAL" clId="{273EED2A-376C-4AC6-A4A5-1D151D550F9E}" dt="2023-09-14T04:07:56.931" v="1259"/>
          <ac:spMkLst>
            <pc:docMk/>
            <pc:sldMk cId="498720135" sldId="3255"/>
            <ac:spMk id="16" creationId="{318F7D60-9C8E-DBA3-C738-EA5CA8E2DE61}"/>
          </ac:spMkLst>
        </pc:spChg>
        <pc:spChg chg="mod">
          <ac:chgData name="El Mohamadi, Adrie GIZ ZA" userId="44a3af81-3f3b-493f-b68e-6dcb3cdab9a4" providerId="ADAL" clId="{273EED2A-376C-4AC6-A4A5-1D151D550F9E}" dt="2023-09-14T04:08:59.458" v="1263"/>
          <ac:spMkLst>
            <pc:docMk/>
            <pc:sldMk cId="498720135" sldId="3255"/>
            <ac:spMk id="18" creationId="{2BC49954-E0A1-9C29-5FAF-C30BB4362C0F}"/>
          </ac:spMkLst>
        </pc:spChg>
        <pc:spChg chg="mod">
          <ac:chgData name="El Mohamadi, Adrie GIZ ZA" userId="44a3af81-3f3b-493f-b68e-6dcb3cdab9a4" providerId="ADAL" clId="{273EED2A-376C-4AC6-A4A5-1D151D550F9E}" dt="2023-09-14T04:08:59.458" v="1263"/>
          <ac:spMkLst>
            <pc:docMk/>
            <pc:sldMk cId="498720135" sldId="3255"/>
            <ac:spMk id="19" creationId="{4DA85759-5B85-6D58-43E8-07CDC65E0CA7}"/>
          </ac:spMkLst>
        </pc:spChg>
        <pc:spChg chg="mod">
          <ac:chgData name="El Mohamadi, Adrie GIZ ZA" userId="44a3af81-3f3b-493f-b68e-6dcb3cdab9a4" providerId="ADAL" clId="{273EED2A-376C-4AC6-A4A5-1D151D550F9E}" dt="2023-09-14T04:09:12.403" v="1266"/>
          <ac:spMkLst>
            <pc:docMk/>
            <pc:sldMk cId="498720135" sldId="3255"/>
            <ac:spMk id="21" creationId="{5A63ACB5-879E-D879-D322-9C63E8833F35}"/>
          </ac:spMkLst>
        </pc:spChg>
        <pc:spChg chg="mod">
          <ac:chgData name="El Mohamadi, Adrie GIZ ZA" userId="44a3af81-3f3b-493f-b68e-6dcb3cdab9a4" providerId="ADAL" clId="{273EED2A-376C-4AC6-A4A5-1D151D550F9E}" dt="2023-09-14T04:09:12.403" v="1266"/>
          <ac:spMkLst>
            <pc:docMk/>
            <pc:sldMk cId="498720135" sldId="3255"/>
            <ac:spMk id="22" creationId="{7FC74B5F-AF63-E564-F0A5-30B958928FAC}"/>
          </ac:spMkLst>
        </pc:spChg>
        <pc:spChg chg="mod">
          <ac:chgData name="El Mohamadi, Adrie GIZ ZA" userId="44a3af81-3f3b-493f-b68e-6dcb3cdab9a4" providerId="ADAL" clId="{273EED2A-376C-4AC6-A4A5-1D151D550F9E}" dt="2023-09-14T04:09:26.135" v="1269"/>
          <ac:spMkLst>
            <pc:docMk/>
            <pc:sldMk cId="498720135" sldId="3255"/>
            <ac:spMk id="24" creationId="{2D2CF608-75DA-BE7F-EAB8-44352C2EF934}"/>
          </ac:spMkLst>
        </pc:spChg>
        <pc:spChg chg="mod">
          <ac:chgData name="El Mohamadi, Adrie GIZ ZA" userId="44a3af81-3f3b-493f-b68e-6dcb3cdab9a4" providerId="ADAL" clId="{273EED2A-376C-4AC6-A4A5-1D151D550F9E}" dt="2023-09-14T04:09:26.135" v="1269"/>
          <ac:spMkLst>
            <pc:docMk/>
            <pc:sldMk cId="498720135" sldId="3255"/>
            <ac:spMk id="25" creationId="{D349147C-8FB4-2E63-5876-A82D5621F0B4}"/>
          </ac:spMkLst>
        </pc:spChg>
        <pc:spChg chg="mod">
          <ac:chgData name="El Mohamadi, Adrie GIZ ZA" userId="44a3af81-3f3b-493f-b68e-6dcb3cdab9a4" providerId="ADAL" clId="{273EED2A-376C-4AC6-A4A5-1D151D550F9E}" dt="2023-09-14T04:09:52.479" v="1273"/>
          <ac:spMkLst>
            <pc:docMk/>
            <pc:sldMk cId="498720135" sldId="3255"/>
            <ac:spMk id="27" creationId="{9E78E0F2-2C14-883E-1824-AAB9A05D28A1}"/>
          </ac:spMkLst>
        </pc:spChg>
        <pc:spChg chg="mod">
          <ac:chgData name="El Mohamadi, Adrie GIZ ZA" userId="44a3af81-3f3b-493f-b68e-6dcb3cdab9a4" providerId="ADAL" clId="{273EED2A-376C-4AC6-A4A5-1D151D550F9E}" dt="2023-09-14T04:09:52.479" v="1273"/>
          <ac:spMkLst>
            <pc:docMk/>
            <pc:sldMk cId="498720135" sldId="3255"/>
            <ac:spMk id="28" creationId="{64C7B930-3839-4E49-805B-3B26293F1EDE}"/>
          </ac:spMkLst>
        </pc:spChg>
        <pc:spChg chg="mod">
          <ac:chgData name="El Mohamadi, Adrie GIZ ZA" userId="44a3af81-3f3b-493f-b68e-6dcb3cdab9a4" providerId="ADAL" clId="{273EED2A-376C-4AC6-A4A5-1D151D550F9E}" dt="2023-09-14T04:10:19.769" v="1277"/>
          <ac:spMkLst>
            <pc:docMk/>
            <pc:sldMk cId="498720135" sldId="3255"/>
            <ac:spMk id="30" creationId="{4A640E15-43A8-F252-7C29-149F67744965}"/>
          </ac:spMkLst>
        </pc:spChg>
        <pc:spChg chg="mod">
          <ac:chgData name="El Mohamadi, Adrie GIZ ZA" userId="44a3af81-3f3b-493f-b68e-6dcb3cdab9a4" providerId="ADAL" clId="{273EED2A-376C-4AC6-A4A5-1D151D550F9E}" dt="2023-09-14T04:10:19.769" v="1277"/>
          <ac:spMkLst>
            <pc:docMk/>
            <pc:sldMk cId="498720135" sldId="3255"/>
            <ac:spMk id="31" creationId="{3DAE62A2-378D-CC11-5BF4-C3BB027096AC}"/>
          </ac:spMkLst>
        </pc:spChg>
        <pc:spChg chg="del">
          <ac:chgData name="El Mohamadi, Adrie GIZ ZA" userId="44a3af81-3f3b-493f-b68e-6dcb3cdab9a4" providerId="ADAL" clId="{273EED2A-376C-4AC6-A4A5-1D151D550F9E}" dt="2023-09-13T08:12:53.933" v="280"/>
          <ac:spMkLst>
            <pc:docMk/>
            <pc:sldMk cId="498720135" sldId="3255"/>
            <ac:spMk id="1051" creationId="{D880886B-02ED-4317-9236-CB60C22CF7F3}"/>
          </ac:spMkLst>
        </pc:spChg>
        <pc:spChg chg="del">
          <ac:chgData name="El Mohamadi, Adrie GIZ ZA" userId="44a3af81-3f3b-493f-b68e-6dcb3cdab9a4" providerId="ADAL" clId="{273EED2A-376C-4AC6-A4A5-1D151D550F9E}" dt="2023-09-13T08:12:53.933" v="280"/>
          <ac:spMkLst>
            <pc:docMk/>
            <pc:sldMk cId="498720135" sldId="3255"/>
            <ac:spMk id="1053" creationId="{28C31856-6ABF-41FD-B683-B06E5FFF926B}"/>
          </ac:spMkLst>
        </pc:spChg>
        <pc:grpChg chg="add mod">
          <ac:chgData name="El Mohamadi, Adrie GIZ ZA" userId="44a3af81-3f3b-493f-b68e-6dcb3cdab9a4" providerId="ADAL" clId="{273EED2A-376C-4AC6-A4A5-1D151D550F9E}" dt="2023-09-14T04:07:28.643" v="1252" actId="164"/>
          <ac:grpSpMkLst>
            <pc:docMk/>
            <pc:sldMk cId="498720135" sldId="3255"/>
            <ac:grpSpMk id="7" creationId="{588AD182-9B72-748C-FFF2-FFF2F0F88EB4}"/>
          </ac:grpSpMkLst>
        </pc:grpChg>
        <pc:grpChg chg="add mod">
          <ac:chgData name="El Mohamadi, Adrie GIZ ZA" userId="44a3af81-3f3b-493f-b68e-6dcb3cdab9a4" providerId="ADAL" clId="{273EED2A-376C-4AC6-A4A5-1D151D550F9E}" dt="2023-09-14T04:07:43.926" v="1255" actId="688"/>
          <ac:grpSpMkLst>
            <pc:docMk/>
            <pc:sldMk cId="498720135" sldId="3255"/>
            <ac:grpSpMk id="8" creationId="{02B022BB-EB02-010D-F7E5-F6EAB8E48C2A}"/>
          </ac:grpSpMkLst>
        </pc:grpChg>
        <pc:grpChg chg="add mod">
          <ac:chgData name="El Mohamadi, Adrie GIZ ZA" userId="44a3af81-3f3b-493f-b68e-6dcb3cdab9a4" providerId="ADAL" clId="{273EED2A-376C-4AC6-A4A5-1D151D550F9E}" dt="2023-09-14T04:07:54.803" v="1258" actId="688"/>
          <ac:grpSpMkLst>
            <pc:docMk/>
            <pc:sldMk cId="498720135" sldId="3255"/>
            <ac:grpSpMk id="11" creationId="{926D4B02-32F4-B449-D08E-179100E4439E}"/>
          </ac:grpSpMkLst>
        </pc:grpChg>
        <pc:grpChg chg="add mod">
          <ac:chgData name="El Mohamadi, Adrie GIZ ZA" userId="44a3af81-3f3b-493f-b68e-6dcb3cdab9a4" providerId="ADAL" clId="{273EED2A-376C-4AC6-A4A5-1D151D550F9E}" dt="2023-09-14T04:08:06.380" v="1261" actId="688"/>
          <ac:grpSpMkLst>
            <pc:docMk/>
            <pc:sldMk cId="498720135" sldId="3255"/>
            <ac:grpSpMk id="14" creationId="{B4B9EDD8-5548-F0A5-FD01-F5DBCA80CAAC}"/>
          </ac:grpSpMkLst>
        </pc:grpChg>
        <pc:grpChg chg="add mod">
          <ac:chgData name="El Mohamadi, Adrie GIZ ZA" userId="44a3af81-3f3b-493f-b68e-6dcb3cdab9a4" providerId="ADAL" clId="{273EED2A-376C-4AC6-A4A5-1D151D550F9E}" dt="2023-09-14T04:09:10.176" v="1265" actId="688"/>
          <ac:grpSpMkLst>
            <pc:docMk/>
            <pc:sldMk cId="498720135" sldId="3255"/>
            <ac:grpSpMk id="17" creationId="{B807E6EB-504D-3EBF-13AC-664CA165BA1F}"/>
          </ac:grpSpMkLst>
        </pc:grpChg>
        <pc:grpChg chg="add mod">
          <ac:chgData name="El Mohamadi, Adrie GIZ ZA" userId="44a3af81-3f3b-493f-b68e-6dcb3cdab9a4" providerId="ADAL" clId="{273EED2A-376C-4AC6-A4A5-1D151D550F9E}" dt="2023-09-14T04:09:20.926" v="1268" actId="688"/>
          <ac:grpSpMkLst>
            <pc:docMk/>
            <pc:sldMk cId="498720135" sldId="3255"/>
            <ac:grpSpMk id="20" creationId="{9C046384-2FD5-4714-D854-5BF15623E010}"/>
          </ac:grpSpMkLst>
        </pc:grpChg>
        <pc:grpChg chg="add mod">
          <ac:chgData name="El Mohamadi, Adrie GIZ ZA" userId="44a3af81-3f3b-493f-b68e-6dcb3cdab9a4" providerId="ADAL" clId="{273EED2A-376C-4AC6-A4A5-1D151D550F9E}" dt="2023-09-14T04:09:41.520" v="1271" actId="688"/>
          <ac:grpSpMkLst>
            <pc:docMk/>
            <pc:sldMk cId="498720135" sldId="3255"/>
            <ac:grpSpMk id="23" creationId="{AD38DAFF-42C1-4F26-DFC4-331E5DCB061E}"/>
          </ac:grpSpMkLst>
        </pc:grpChg>
        <pc:grpChg chg="add mod">
          <ac:chgData name="El Mohamadi, Adrie GIZ ZA" userId="44a3af81-3f3b-493f-b68e-6dcb3cdab9a4" providerId="ADAL" clId="{273EED2A-376C-4AC6-A4A5-1D151D550F9E}" dt="2023-09-14T04:10:02.190" v="1275" actId="688"/>
          <ac:grpSpMkLst>
            <pc:docMk/>
            <pc:sldMk cId="498720135" sldId="3255"/>
            <ac:grpSpMk id="26" creationId="{6DE14860-959F-8629-8972-7DB095B4ECC3}"/>
          </ac:grpSpMkLst>
        </pc:grpChg>
        <pc:grpChg chg="add mod">
          <ac:chgData name="El Mohamadi, Adrie GIZ ZA" userId="44a3af81-3f3b-493f-b68e-6dcb3cdab9a4" providerId="ADAL" clId="{273EED2A-376C-4AC6-A4A5-1D151D550F9E}" dt="2023-09-14T04:10:33.522" v="1279" actId="688"/>
          <ac:grpSpMkLst>
            <pc:docMk/>
            <pc:sldMk cId="498720135" sldId="3255"/>
            <ac:grpSpMk id="29" creationId="{EF6DE58D-B54D-1FEF-9C19-2791EDCAEE44}"/>
          </ac:grpSpMkLst>
        </pc:grpChg>
        <pc:picChg chg="mod">
          <ac:chgData name="El Mohamadi, Adrie GIZ ZA" userId="44a3af81-3f3b-493f-b68e-6dcb3cdab9a4" providerId="ADAL" clId="{273EED2A-376C-4AC6-A4A5-1D151D550F9E}" dt="2023-09-14T04:10:05.701" v="1276" actId="166"/>
          <ac:picMkLst>
            <pc:docMk/>
            <pc:sldMk cId="498720135" sldId="3255"/>
            <ac:picMk id="1026" creationId="{1BEB20C2-0B46-10A9-58B8-C6C7A09CE0E6}"/>
          </ac:picMkLst>
        </pc:picChg>
      </pc:sldChg>
      <pc:sldChg chg="del">
        <pc:chgData name="El Mohamadi, Adrie GIZ ZA" userId="44a3af81-3f3b-493f-b68e-6dcb3cdab9a4" providerId="ADAL" clId="{273EED2A-376C-4AC6-A4A5-1D151D550F9E}" dt="2023-09-12T17:06:45.629" v="1" actId="47"/>
        <pc:sldMkLst>
          <pc:docMk/>
          <pc:sldMk cId="551418223" sldId="3255"/>
        </pc:sldMkLst>
      </pc:sldChg>
      <pc:sldChg chg="del">
        <pc:chgData name="El Mohamadi, Adrie GIZ ZA" userId="44a3af81-3f3b-493f-b68e-6dcb3cdab9a4" providerId="ADAL" clId="{273EED2A-376C-4AC6-A4A5-1D151D550F9E}" dt="2023-09-12T17:06:42.680" v="0" actId="47"/>
        <pc:sldMkLst>
          <pc:docMk/>
          <pc:sldMk cId="1736418228" sldId="3256"/>
        </pc:sldMkLst>
      </pc:sldChg>
      <pc:sldChg chg="addSp delSp modSp add mod setBg delDesignElem modNotesTx">
        <pc:chgData name="El Mohamadi, Adrie GIZ ZA" userId="44a3af81-3f3b-493f-b68e-6dcb3cdab9a4" providerId="ADAL" clId="{273EED2A-376C-4AC6-A4A5-1D151D550F9E}" dt="2023-09-14T03:44:56.012" v="1116" actId="20577"/>
        <pc:sldMkLst>
          <pc:docMk/>
          <pc:sldMk cId="3475598313" sldId="3256"/>
        </pc:sldMkLst>
        <pc:spChg chg="add mod">
          <ac:chgData name="El Mohamadi, Adrie GIZ ZA" userId="44a3af81-3f3b-493f-b68e-6dcb3cdab9a4" providerId="ADAL" clId="{273EED2A-376C-4AC6-A4A5-1D151D550F9E}" dt="2023-09-13T08:36:34.931" v="528" actId="14100"/>
          <ac:spMkLst>
            <pc:docMk/>
            <pc:sldMk cId="3475598313" sldId="3256"/>
            <ac:spMk id="3" creationId="{0FBBEF30-CBB0-B5CA-7CF4-122E3DF043C8}"/>
          </ac:spMkLst>
        </pc:spChg>
        <pc:spChg chg="mod ord">
          <ac:chgData name="El Mohamadi, Adrie GIZ ZA" userId="44a3af81-3f3b-493f-b68e-6dcb3cdab9a4" providerId="ADAL" clId="{273EED2A-376C-4AC6-A4A5-1D151D550F9E}" dt="2023-09-14T03:44:56.012" v="1116" actId="20577"/>
          <ac:spMkLst>
            <pc:docMk/>
            <pc:sldMk cId="3475598313" sldId="3256"/>
            <ac:spMk id="6" creationId="{D14915CF-4C27-4C3D-0EDD-0C0AA5532857}"/>
          </ac:spMkLst>
        </pc:spChg>
        <pc:grpChg chg="del">
          <ac:chgData name="El Mohamadi, Adrie GIZ ZA" userId="44a3af81-3f3b-493f-b68e-6dcb3cdab9a4" providerId="ADAL" clId="{273EED2A-376C-4AC6-A4A5-1D151D550F9E}" dt="2023-09-13T08:33:32.937" v="477"/>
          <ac:grpSpMkLst>
            <pc:docMk/>
            <pc:sldMk cId="3475598313" sldId="3256"/>
            <ac:grpSpMk id="34" creationId="{63737881-458F-40AD-B72B-B57D267DC423}"/>
          </ac:grpSpMkLst>
        </pc:grpChg>
        <pc:graphicFrameChg chg="add del modGraphic">
          <ac:chgData name="El Mohamadi, Adrie GIZ ZA" userId="44a3af81-3f3b-493f-b68e-6dcb3cdab9a4" providerId="ADAL" clId="{273EED2A-376C-4AC6-A4A5-1D151D550F9E}" dt="2023-09-13T09:06:01.828" v="908" actId="478"/>
          <ac:graphicFrameMkLst>
            <pc:docMk/>
            <pc:sldMk cId="3475598313" sldId="3256"/>
            <ac:graphicFrameMk id="5" creationId="{DFD48838-4E68-C84F-A804-A1342536898F}"/>
          </ac:graphicFrameMkLst>
        </pc:graphicFrameChg>
        <pc:picChg chg="add del">
          <ac:chgData name="El Mohamadi, Adrie GIZ ZA" userId="44a3af81-3f3b-493f-b68e-6dcb3cdab9a4" providerId="ADAL" clId="{273EED2A-376C-4AC6-A4A5-1D151D550F9E}" dt="2023-09-13T09:09:14.849" v="910" actId="478"/>
          <ac:picMkLst>
            <pc:docMk/>
            <pc:sldMk cId="3475598313" sldId="3256"/>
            <ac:picMk id="2" creationId="{8F2102EB-80D5-1C1D-9656-8CB74BD01218}"/>
          </ac:picMkLst>
        </pc:picChg>
      </pc:sldChg>
      <pc:sldChg chg="delSp modSp del mod">
        <pc:chgData name="El Mohamadi, Adrie GIZ ZA" userId="44a3af81-3f3b-493f-b68e-6dcb3cdab9a4" providerId="ADAL" clId="{273EED2A-376C-4AC6-A4A5-1D151D550F9E}" dt="2023-09-13T08:28:49.541" v="462" actId="47"/>
        <pc:sldMkLst>
          <pc:docMk/>
          <pc:sldMk cId="1191817772" sldId="3257"/>
        </pc:sldMkLst>
        <pc:spChg chg="del mod">
          <ac:chgData name="El Mohamadi, Adrie GIZ ZA" userId="44a3af81-3f3b-493f-b68e-6dcb3cdab9a4" providerId="ADAL" clId="{273EED2A-376C-4AC6-A4A5-1D151D550F9E}" dt="2023-09-13T08:28:45.811" v="461" actId="478"/>
          <ac:spMkLst>
            <pc:docMk/>
            <pc:sldMk cId="1191817772" sldId="3257"/>
            <ac:spMk id="3" creationId="{E5EBD45D-6D5F-052A-2B89-BC536527623F}"/>
          </ac:spMkLst>
        </pc:spChg>
      </pc:sldChg>
      <pc:sldChg chg="addSp modSp add del mod modAnim">
        <pc:chgData name="El Mohamadi, Adrie GIZ ZA" userId="44a3af81-3f3b-493f-b68e-6dcb3cdab9a4" providerId="ADAL" clId="{273EED2A-376C-4AC6-A4A5-1D151D550F9E}" dt="2023-09-14T03:32:31.853" v="1083" actId="47"/>
        <pc:sldMkLst>
          <pc:docMk/>
          <pc:sldMk cId="1664440901" sldId="3258"/>
        </pc:sldMkLst>
        <pc:spChg chg="add mod">
          <ac:chgData name="El Mohamadi, Adrie GIZ ZA" userId="44a3af81-3f3b-493f-b68e-6dcb3cdab9a4" providerId="ADAL" clId="{273EED2A-376C-4AC6-A4A5-1D151D550F9E}" dt="2023-09-13T08:31:57.397" v="473" actId="14100"/>
          <ac:spMkLst>
            <pc:docMk/>
            <pc:sldMk cId="1664440901" sldId="3258"/>
            <ac:spMk id="10" creationId="{2705A65D-123C-96E0-A8CE-F9388E5851D4}"/>
          </ac:spMkLst>
        </pc:spChg>
      </pc:sldChg>
      <pc:sldChg chg="new del">
        <pc:chgData name="El Mohamadi, Adrie GIZ ZA" userId="44a3af81-3f3b-493f-b68e-6dcb3cdab9a4" providerId="ADAL" clId="{273EED2A-376C-4AC6-A4A5-1D151D550F9E}" dt="2023-09-13T08:01:44.339" v="243" actId="47"/>
        <pc:sldMkLst>
          <pc:docMk/>
          <pc:sldMk cId="2920186841" sldId="3258"/>
        </pc:sldMkLst>
      </pc:sldChg>
      <pc:sldChg chg="new del">
        <pc:chgData name="El Mohamadi, Adrie GIZ ZA" userId="44a3af81-3f3b-493f-b68e-6dcb3cdab9a4" providerId="ADAL" clId="{273EED2A-376C-4AC6-A4A5-1D151D550F9E}" dt="2023-09-13T07:51:26.656" v="7" actId="47"/>
        <pc:sldMkLst>
          <pc:docMk/>
          <pc:sldMk cId="3285716526" sldId="3258"/>
        </pc:sldMkLst>
      </pc:sldChg>
      <pc:sldChg chg="addSp delSp modSp add mod ord">
        <pc:chgData name="El Mohamadi, Adrie GIZ ZA" userId="44a3af81-3f3b-493f-b68e-6dcb3cdab9a4" providerId="ADAL" clId="{273EED2A-376C-4AC6-A4A5-1D151D550F9E}" dt="2023-09-14T04:04:04.229" v="1236" actId="1076"/>
        <pc:sldMkLst>
          <pc:docMk/>
          <pc:sldMk cId="4031056643" sldId="3259"/>
        </pc:sldMkLst>
        <pc:spChg chg="mod">
          <ac:chgData name="El Mohamadi, Adrie GIZ ZA" userId="44a3af81-3f3b-493f-b68e-6dcb3cdab9a4" providerId="ADAL" clId="{273EED2A-376C-4AC6-A4A5-1D151D550F9E}" dt="2023-09-14T04:03:46.014" v="1233" actId="1076"/>
          <ac:spMkLst>
            <pc:docMk/>
            <pc:sldMk cId="4031056643" sldId="3259"/>
            <ac:spMk id="3" creationId="{852B0861-2681-9B29-34C1-0E3A8D09782C}"/>
          </ac:spMkLst>
        </pc:spChg>
        <pc:spChg chg="mod">
          <ac:chgData name="El Mohamadi, Adrie GIZ ZA" userId="44a3af81-3f3b-493f-b68e-6dcb3cdab9a4" providerId="ADAL" clId="{273EED2A-376C-4AC6-A4A5-1D151D550F9E}" dt="2023-09-14T04:03:58.520" v="1235" actId="1076"/>
          <ac:spMkLst>
            <pc:docMk/>
            <pc:sldMk cId="4031056643" sldId="3259"/>
            <ac:spMk id="4" creationId="{3D8BA3D3-F6EE-0992-70F9-CD44911D643C}"/>
          </ac:spMkLst>
        </pc:spChg>
        <pc:spChg chg="mod">
          <ac:chgData name="El Mohamadi, Adrie GIZ ZA" userId="44a3af81-3f3b-493f-b68e-6dcb3cdab9a4" providerId="ADAL" clId="{273EED2A-376C-4AC6-A4A5-1D151D550F9E}" dt="2023-09-14T04:04:04.229" v="1236" actId="1076"/>
          <ac:spMkLst>
            <pc:docMk/>
            <pc:sldMk cId="4031056643" sldId="3259"/>
            <ac:spMk id="5" creationId="{4FB2F1DF-F34F-0177-EC34-40C71D5B128B}"/>
          </ac:spMkLst>
        </pc:spChg>
        <pc:spChg chg="add mod">
          <ac:chgData name="El Mohamadi, Adrie GIZ ZA" userId="44a3af81-3f3b-493f-b68e-6dcb3cdab9a4" providerId="ADAL" clId="{273EED2A-376C-4AC6-A4A5-1D151D550F9E}" dt="2023-09-13T08:51:26.499" v="764" actId="20577"/>
          <ac:spMkLst>
            <pc:docMk/>
            <pc:sldMk cId="4031056643" sldId="3259"/>
            <ac:spMk id="6" creationId="{F211B9E3-89C8-1F6F-8E54-8BF3AEB4DAF9}"/>
          </ac:spMkLst>
        </pc:spChg>
        <pc:spChg chg="del mod">
          <ac:chgData name="El Mohamadi, Adrie GIZ ZA" userId="44a3af81-3f3b-493f-b68e-6dcb3cdab9a4" providerId="ADAL" clId="{273EED2A-376C-4AC6-A4A5-1D151D550F9E}" dt="2023-09-13T08:49:42.781" v="710" actId="478"/>
          <ac:spMkLst>
            <pc:docMk/>
            <pc:sldMk cId="4031056643" sldId="3259"/>
            <ac:spMk id="8" creationId="{51E533CA-9644-FADF-6C08-E8580A9A833F}"/>
          </ac:spMkLst>
        </pc:spChg>
        <pc:spChg chg="add mod ord">
          <ac:chgData name="El Mohamadi, Adrie GIZ ZA" userId="44a3af81-3f3b-493f-b68e-6dcb3cdab9a4" providerId="ADAL" clId="{273EED2A-376C-4AC6-A4A5-1D151D550F9E}" dt="2023-09-14T03:28:05.189" v="1073" actId="167"/>
          <ac:spMkLst>
            <pc:docMk/>
            <pc:sldMk cId="4031056643" sldId="3259"/>
            <ac:spMk id="8" creationId="{59F90822-2615-F106-6B25-253ADC22D752}"/>
          </ac:spMkLst>
        </pc:spChg>
        <pc:graphicFrameChg chg="mod">
          <ac:chgData name="El Mohamadi, Adrie GIZ ZA" userId="44a3af81-3f3b-493f-b68e-6dcb3cdab9a4" providerId="ADAL" clId="{273EED2A-376C-4AC6-A4A5-1D151D550F9E}" dt="2023-09-14T04:03:41.085" v="1232"/>
          <ac:graphicFrameMkLst>
            <pc:docMk/>
            <pc:sldMk cId="4031056643" sldId="3259"/>
            <ac:graphicFrameMk id="2" creationId="{B4B6C47A-C9B2-10B3-8F1D-BFA97D5A9975}"/>
          </ac:graphicFrameMkLst>
        </pc:graphicFrameChg>
        <pc:cxnChg chg="mod">
          <ac:chgData name="El Mohamadi, Adrie GIZ ZA" userId="44a3af81-3f3b-493f-b68e-6dcb3cdab9a4" providerId="ADAL" clId="{273EED2A-376C-4AC6-A4A5-1D151D550F9E}" dt="2023-09-13T08:52:43.983" v="804" actId="1076"/>
          <ac:cxnSpMkLst>
            <pc:docMk/>
            <pc:sldMk cId="4031056643" sldId="3259"/>
            <ac:cxnSpMk id="7" creationId="{D2FFAA49-D735-549E-D76B-F7E2136A0C20}"/>
          </ac:cxnSpMkLst>
        </pc:cxnChg>
      </pc:sldChg>
      <pc:sldChg chg="addSp modSp new mod">
        <pc:chgData name="El Mohamadi, Adrie GIZ ZA" userId="44a3af81-3f3b-493f-b68e-6dcb3cdab9a4" providerId="ADAL" clId="{273EED2A-376C-4AC6-A4A5-1D151D550F9E}" dt="2023-09-13T12:06:41.810" v="935" actId="1076"/>
        <pc:sldMkLst>
          <pc:docMk/>
          <pc:sldMk cId="2773869264" sldId="3260"/>
        </pc:sldMkLst>
        <pc:picChg chg="add mod">
          <ac:chgData name="El Mohamadi, Adrie GIZ ZA" userId="44a3af81-3f3b-493f-b68e-6dcb3cdab9a4" providerId="ADAL" clId="{273EED2A-376C-4AC6-A4A5-1D151D550F9E}" dt="2023-09-13T12:06:41.810" v="935" actId="1076"/>
          <ac:picMkLst>
            <pc:docMk/>
            <pc:sldMk cId="2773869264" sldId="3260"/>
            <ac:picMk id="3" creationId="{06BC8121-00D8-5438-AE46-9F5C5BBDB1E5}"/>
          </ac:picMkLst>
        </pc:picChg>
      </pc:sldChg>
      <pc:sldChg chg="addSp delSp modSp new mod">
        <pc:chgData name="El Mohamadi, Adrie GIZ ZA" userId="44a3af81-3f3b-493f-b68e-6dcb3cdab9a4" providerId="ADAL" clId="{273EED2A-376C-4AC6-A4A5-1D151D550F9E}" dt="2023-09-14T05:24:47.614" v="1309" actId="20577"/>
        <pc:sldMkLst>
          <pc:docMk/>
          <pc:sldMk cId="44857602" sldId="3261"/>
        </pc:sldMkLst>
        <pc:spChg chg="add mod">
          <ac:chgData name="El Mohamadi, Adrie GIZ ZA" userId="44a3af81-3f3b-493f-b68e-6dcb3cdab9a4" providerId="ADAL" clId="{273EED2A-376C-4AC6-A4A5-1D151D550F9E}" dt="2023-09-14T05:24:47.614" v="1309" actId="20577"/>
          <ac:spMkLst>
            <pc:docMk/>
            <pc:sldMk cId="44857602" sldId="3261"/>
            <ac:spMk id="2" creationId="{85F26269-E631-6054-61E8-E97041372191}"/>
          </ac:spMkLst>
        </pc:spChg>
        <pc:spChg chg="add del mod">
          <ac:chgData name="El Mohamadi, Adrie GIZ ZA" userId="44a3af81-3f3b-493f-b68e-6dcb3cdab9a4" providerId="ADAL" clId="{273EED2A-376C-4AC6-A4A5-1D151D550F9E}" dt="2023-09-14T03:53:12.393" v="1188" actId="478"/>
          <ac:spMkLst>
            <pc:docMk/>
            <pc:sldMk cId="44857602" sldId="3261"/>
            <ac:spMk id="3" creationId="{999004BE-6AF8-17A6-193F-6B3121FF0F18}"/>
          </ac:spMkLst>
        </pc:spChg>
        <pc:picChg chg="add mod">
          <ac:chgData name="El Mohamadi, Adrie GIZ ZA" userId="44a3af81-3f3b-493f-b68e-6dcb3cdab9a4" providerId="ADAL" clId="{273EED2A-376C-4AC6-A4A5-1D151D550F9E}" dt="2023-09-14T03:53:25.251" v="1191" actId="14100"/>
          <ac:picMkLst>
            <pc:docMk/>
            <pc:sldMk cId="44857602" sldId="3261"/>
            <ac:picMk id="4" creationId="{DB279387-58DE-2FF9-83B9-ED0693781455}"/>
          </ac:picMkLst>
        </pc:picChg>
      </pc:sldChg>
      <pc:sldChg chg="addSp modSp new mod">
        <pc:chgData name="El Mohamadi, Adrie GIZ ZA" userId="44a3af81-3f3b-493f-b68e-6dcb3cdab9a4" providerId="ADAL" clId="{273EED2A-376C-4AC6-A4A5-1D151D550F9E}" dt="2023-09-13T12:09:48.388" v="1010" actId="208"/>
        <pc:sldMkLst>
          <pc:docMk/>
          <pc:sldMk cId="2569668179" sldId="3262"/>
        </pc:sldMkLst>
        <pc:spChg chg="add mod">
          <ac:chgData name="El Mohamadi, Adrie GIZ ZA" userId="44a3af81-3f3b-493f-b68e-6dcb3cdab9a4" providerId="ADAL" clId="{273EED2A-376C-4AC6-A4A5-1D151D550F9E}" dt="2023-09-13T12:09:48.388" v="1010" actId="208"/>
          <ac:spMkLst>
            <pc:docMk/>
            <pc:sldMk cId="2569668179" sldId="3262"/>
            <ac:spMk id="4" creationId="{9312220F-937F-B14D-5E27-E8A16F2B1F6C}"/>
          </ac:spMkLst>
        </pc:spChg>
        <pc:picChg chg="add mod">
          <ac:chgData name="El Mohamadi, Adrie GIZ ZA" userId="44a3af81-3f3b-493f-b68e-6dcb3cdab9a4" providerId="ADAL" clId="{273EED2A-376C-4AC6-A4A5-1D151D550F9E}" dt="2023-09-13T12:09:24.522" v="1005" actId="14100"/>
          <ac:picMkLst>
            <pc:docMk/>
            <pc:sldMk cId="2569668179" sldId="3262"/>
            <ac:picMk id="3" creationId="{1176384A-49EC-0E46-4A94-F28DB8E5F9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597AA-E4C6-48CB-BE41-C373517D9469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83CB688-4667-4AE1-B93C-34FEED4ECD8A}">
      <dgm:prSet phldrT="[Text]"/>
      <dgm:spPr>
        <a:solidFill>
          <a:srgbClr val="002060"/>
        </a:solidFill>
      </dgm:spPr>
      <dgm:t>
        <a:bodyPr/>
        <a:lstStyle/>
        <a:p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2004</a:t>
          </a:r>
          <a:endParaRPr lang="en-ZA" dirty="0"/>
        </a:p>
      </dgm:t>
    </dgm:pt>
    <dgm:pt modelId="{2B468057-565D-423E-8587-4286852B6D2D}" type="parTrans" cxnId="{B4BCB93F-E1E6-4C76-9592-DE7C4A0D6CF5}">
      <dgm:prSet/>
      <dgm:spPr/>
      <dgm:t>
        <a:bodyPr/>
        <a:lstStyle/>
        <a:p>
          <a:endParaRPr lang="en-ZA"/>
        </a:p>
      </dgm:t>
    </dgm:pt>
    <dgm:pt modelId="{326165FC-69DF-4854-97DB-B95BA0AD2DD8}" type="sibTrans" cxnId="{B4BCB93F-E1E6-4C76-9592-DE7C4A0D6CF5}">
      <dgm:prSet/>
      <dgm:spPr/>
      <dgm:t>
        <a:bodyPr/>
        <a:lstStyle/>
        <a:p>
          <a:endParaRPr lang="en-ZA"/>
        </a:p>
      </dgm:t>
    </dgm:pt>
    <dgm:pt modelId="{E531DA08-4B98-4D71-B637-4E5F711662B7}">
      <dgm:prSet phldrT="[Text]"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National Environmental Management: Biodiversity Act (NEMBA)</a:t>
          </a:r>
          <a:endParaRPr lang="en-ZA" dirty="0"/>
        </a:p>
      </dgm:t>
    </dgm:pt>
    <dgm:pt modelId="{FD6998EB-213C-4491-9400-953CFC9B4DC7}" type="parTrans" cxnId="{7D824157-763A-4C51-AA22-F63A216987A9}">
      <dgm:prSet/>
      <dgm:spPr/>
      <dgm:t>
        <a:bodyPr/>
        <a:lstStyle/>
        <a:p>
          <a:endParaRPr lang="en-ZA"/>
        </a:p>
      </dgm:t>
    </dgm:pt>
    <dgm:pt modelId="{C8EFF00F-F1AA-4936-9CC1-ACF351837859}" type="sibTrans" cxnId="{7D824157-763A-4C51-AA22-F63A216987A9}">
      <dgm:prSet/>
      <dgm:spPr/>
      <dgm:t>
        <a:bodyPr/>
        <a:lstStyle/>
        <a:p>
          <a:endParaRPr lang="en-ZA"/>
        </a:p>
      </dgm:t>
    </dgm:pt>
    <dgm:pt modelId="{DD9D83FF-5BBF-4AB3-BDA2-C3776AE3A33B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2008</a:t>
          </a:r>
          <a:endParaRPr lang="en-ZA" dirty="0"/>
        </a:p>
      </dgm:t>
    </dgm:pt>
    <dgm:pt modelId="{5E4F32B3-83C6-45E1-B525-7625B99D61EC}" type="parTrans" cxnId="{085018CF-C037-4385-A533-999F826E5327}">
      <dgm:prSet/>
      <dgm:spPr/>
      <dgm:t>
        <a:bodyPr/>
        <a:lstStyle/>
        <a:p>
          <a:endParaRPr lang="en-ZA"/>
        </a:p>
      </dgm:t>
    </dgm:pt>
    <dgm:pt modelId="{886B7AB1-0076-4146-92D4-32CA9BDEABA2}" type="sibTrans" cxnId="{085018CF-C037-4385-A533-999F826E5327}">
      <dgm:prSet/>
      <dgm:spPr/>
      <dgm:t>
        <a:bodyPr/>
        <a:lstStyle/>
        <a:p>
          <a:endParaRPr lang="en-ZA"/>
        </a:p>
      </dgm:t>
    </dgm:pt>
    <dgm:pt modelId="{382E14EB-2824-4A82-8AF8-9A969D40F129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Bioprospecting, Access and Benefit Sharing (BABS) Regulations</a:t>
          </a:r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ZA" dirty="0"/>
        </a:p>
      </dgm:t>
    </dgm:pt>
    <dgm:pt modelId="{929D198C-73A5-4386-A5C0-0ADE7C514545}" type="parTrans" cxnId="{46433E4E-1C4D-40F7-A3CB-3E1E1B813041}">
      <dgm:prSet/>
      <dgm:spPr/>
      <dgm:t>
        <a:bodyPr/>
        <a:lstStyle/>
        <a:p>
          <a:endParaRPr lang="en-ZA"/>
        </a:p>
      </dgm:t>
    </dgm:pt>
    <dgm:pt modelId="{CDE09A04-C60F-4171-9E98-5A68E87C6546}" type="sibTrans" cxnId="{46433E4E-1C4D-40F7-A3CB-3E1E1B813041}">
      <dgm:prSet/>
      <dgm:spPr/>
      <dgm:t>
        <a:bodyPr/>
        <a:lstStyle/>
        <a:p>
          <a:endParaRPr lang="en-ZA"/>
        </a:p>
      </dgm:t>
    </dgm:pt>
    <dgm:pt modelId="{4936FAAB-0E5E-4760-B3F9-4C7012C3635A}">
      <dgm:prSet phldrT="[Text]"/>
      <dgm:spPr>
        <a:solidFill>
          <a:srgbClr val="002060"/>
        </a:solidFill>
      </dgm:spPr>
      <dgm:t>
        <a:bodyPr/>
        <a:lstStyle/>
        <a:p>
          <a:r>
            <a:rPr lang="en-ZA" b="1" dirty="0"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endParaRPr lang="en-ZA" dirty="0"/>
        </a:p>
      </dgm:t>
    </dgm:pt>
    <dgm:pt modelId="{86408813-5D88-41D0-AE49-C5193F0E11F2}" type="parTrans" cxnId="{18DDB5D6-81F8-401E-8C03-111F204E2C34}">
      <dgm:prSet/>
      <dgm:spPr/>
      <dgm:t>
        <a:bodyPr/>
        <a:lstStyle/>
        <a:p>
          <a:endParaRPr lang="en-ZA"/>
        </a:p>
      </dgm:t>
    </dgm:pt>
    <dgm:pt modelId="{DDBEFA36-021E-4F28-828D-71DDE4A1DA75}" type="sibTrans" cxnId="{18DDB5D6-81F8-401E-8C03-111F204E2C34}">
      <dgm:prSet/>
      <dgm:spPr/>
      <dgm:t>
        <a:bodyPr/>
        <a:lstStyle/>
        <a:p>
          <a:endParaRPr lang="en-ZA"/>
        </a:p>
      </dgm:t>
    </dgm:pt>
    <dgm:pt modelId="{07F138EE-78A3-400B-82EF-A31BA158B352}">
      <dgm:prSet phldrT="[Text]"/>
      <dgm:spPr/>
      <dgm:t>
        <a:bodyPr/>
        <a:lstStyle/>
        <a:p>
          <a:r>
            <a:rPr lang="en-US" b="0" i="0">
              <a:effectLst/>
              <a:latin typeface="Calibri" panose="020F0502020204030204" pitchFamily="34" charset="0"/>
              <a:cs typeface="Calibri" panose="020F0502020204030204" pitchFamily="34" charset="0"/>
            </a:rPr>
            <a:t>Operation Phakisa Lab on Biodiversity (BioPANZA)</a:t>
          </a:r>
          <a:endParaRPr lang="en-ZA" dirty="0"/>
        </a:p>
      </dgm:t>
    </dgm:pt>
    <dgm:pt modelId="{4D989A37-C772-4F67-9A5E-A443BE4BAED7}" type="parTrans" cxnId="{6B7C2B24-B93F-4B9C-8A6D-6CAAA5141DF9}">
      <dgm:prSet/>
      <dgm:spPr/>
      <dgm:t>
        <a:bodyPr/>
        <a:lstStyle/>
        <a:p>
          <a:endParaRPr lang="en-ZA"/>
        </a:p>
      </dgm:t>
    </dgm:pt>
    <dgm:pt modelId="{7C72D57D-EE39-4913-95C3-7A572062A0D3}" type="sibTrans" cxnId="{6B7C2B24-B93F-4B9C-8A6D-6CAAA5141DF9}">
      <dgm:prSet/>
      <dgm:spPr/>
      <dgm:t>
        <a:bodyPr/>
        <a:lstStyle/>
        <a:p>
          <a:endParaRPr lang="en-ZA"/>
        </a:p>
      </dgm:t>
    </dgm:pt>
    <dgm:pt modelId="{2FDD10B0-45FA-49D5-9E70-B4CD4B8FC943}">
      <dgm:prSet phldrT="[Text]"/>
      <dgm:spPr>
        <a:solidFill>
          <a:srgbClr val="002060"/>
        </a:solidFill>
      </dgm:spPr>
      <dgm:t>
        <a:bodyPr/>
        <a:lstStyle/>
        <a:p>
          <a:r>
            <a:rPr lang="en-ZA"/>
            <a:t>2016</a:t>
          </a:r>
          <a:endParaRPr lang="en-ZA" dirty="0"/>
        </a:p>
      </dgm:t>
    </dgm:pt>
    <dgm:pt modelId="{3D6247AA-D0B4-48A2-84A2-FA3D911251A8}" type="parTrans" cxnId="{5901232E-0803-48E9-A5E0-161A9E4482B6}">
      <dgm:prSet/>
      <dgm:spPr/>
      <dgm:t>
        <a:bodyPr/>
        <a:lstStyle/>
        <a:p>
          <a:endParaRPr lang="en-ZA"/>
        </a:p>
      </dgm:t>
    </dgm:pt>
    <dgm:pt modelId="{E09E346B-C20B-4435-9437-CC583B1F9030}" type="sibTrans" cxnId="{5901232E-0803-48E9-A5E0-161A9E4482B6}">
      <dgm:prSet/>
      <dgm:spPr/>
      <dgm:t>
        <a:bodyPr/>
        <a:lstStyle/>
        <a:p>
          <a:endParaRPr lang="en-ZA"/>
        </a:p>
      </dgm:t>
    </dgm:pt>
    <dgm:pt modelId="{18B31624-702A-4D27-8FCE-617A00E2B673}">
      <dgm:prSet/>
      <dgm:spPr/>
      <dgm:t>
        <a:bodyPr/>
        <a:lstStyle/>
        <a:p>
          <a:r>
            <a:rPr lang="en-ZA" dirty="0"/>
            <a:t>National Biodiversity Economy Strategy (NBES)</a:t>
          </a:r>
        </a:p>
      </dgm:t>
    </dgm:pt>
    <dgm:pt modelId="{8C7B4921-C8E0-48B3-8FD8-A8A331D97B43}" type="parTrans" cxnId="{98783434-FE15-434A-8D6B-5E5171DEEE83}">
      <dgm:prSet/>
      <dgm:spPr/>
      <dgm:t>
        <a:bodyPr/>
        <a:lstStyle/>
        <a:p>
          <a:endParaRPr lang="en-ZA"/>
        </a:p>
      </dgm:t>
    </dgm:pt>
    <dgm:pt modelId="{CD7D8821-F927-4344-8D46-A999022BA721}" type="sibTrans" cxnId="{98783434-FE15-434A-8D6B-5E5171DEEE83}">
      <dgm:prSet/>
      <dgm:spPr/>
      <dgm:t>
        <a:bodyPr/>
        <a:lstStyle/>
        <a:p>
          <a:endParaRPr lang="en-ZA"/>
        </a:p>
      </dgm:t>
    </dgm:pt>
    <dgm:pt modelId="{EFC6546E-E3CA-45A1-A0B7-4650263AE73B}">
      <dgm:prSet/>
      <dgm:spPr>
        <a:solidFill>
          <a:srgbClr val="002060"/>
        </a:solidFill>
      </dgm:spPr>
      <dgm:t>
        <a:bodyPr/>
        <a:lstStyle/>
        <a:p>
          <a:r>
            <a:rPr lang="en-ZA"/>
            <a:t>2018</a:t>
          </a:r>
          <a:endParaRPr lang="en-ZA" dirty="0"/>
        </a:p>
      </dgm:t>
    </dgm:pt>
    <dgm:pt modelId="{691052E6-FE0C-4307-AE3E-3515BA0B7D3B}" type="parTrans" cxnId="{3C9858ED-057F-4875-93A5-5FC5A1CC6D16}">
      <dgm:prSet/>
      <dgm:spPr/>
      <dgm:t>
        <a:bodyPr/>
        <a:lstStyle/>
        <a:p>
          <a:endParaRPr lang="en-ZA"/>
        </a:p>
      </dgm:t>
    </dgm:pt>
    <dgm:pt modelId="{4427338C-116B-45C6-8951-5D177DA97971}" type="sibTrans" cxnId="{3C9858ED-057F-4875-93A5-5FC5A1CC6D16}">
      <dgm:prSet/>
      <dgm:spPr/>
      <dgm:t>
        <a:bodyPr/>
        <a:lstStyle/>
        <a:p>
          <a:endParaRPr lang="en-ZA"/>
        </a:p>
      </dgm:t>
    </dgm:pt>
    <dgm:pt modelId="{3B9B0DE5-0456-4E73-AC3B-F2F2031C08E6}">
      <dgm:prSet/>
      <dgm:spPr/>
      <dgm:t>
        <a:bodyPr/>
        <a:lstStyle/>
        <a:p>
          <a:r>
            <a:rPr lang="en-ZA" dirty="0"/>
            <a:t>Development of the first Master Plan under the </a:t>
          </a:r>
          <a:r>
            <a:rPr lang="en-ZA" dirty="0" err="1"/>
            <a:t>dtic</a:t>
          </a:r>
          <a:endParaRPr lang="en-ZA" dirty="0"/>
        </a:p>
      </dgm:t>
    </dgm:pt>
    <dgm:pt modelId="{B070671E-4EE9-41E2-A682-D42152E6D5CF}" type="parTrans" cxnId="{1C8CF14C-4BC8-461F-B281-716532411C72}">
      <dgm:prSet/>
      <dgm:spPr/>
      <dgm:t>
        <a:bodyPr/>
        <a:lstStyle/>
        <a:p>
          <a:endParaRPr lang="en-ZA"/>
        </a:p>
      </dgm:t>
    </dgm:pt>
    <dgm:pt modelId="{4E93220D-31ED-4ADC-AAFC-2AF9FD773EF7}" type="sibTrans" cxnId="{1C8CF14C-4BC8-461F-B281-716532411C72}">
      <dgm:prSet/>
      <dgm:spPr/>
      <dgm:t>
        <a:bodyPr/>
        <a:lstStyle/>
        <a:p>
          <a:endParaRPr lang="en-ZA"/>
        </a:p>
      </dgm:t>
    </dgm:pt>
    <dgm:pt modelId="{4F799725-D626-44EC-95CC-3C3D205B229B}" type="pres">
      <dgm:prSet presAssocID="{701597AA-E4C6-48CB-BE41-C373517D9469}" presName="linearFlow" presStyleCnt="0">
        <dgm:presLayoutVars>
          <dgm:dir/>
          <dgm:animLvl val="lvl"/>
          <dgm:resizeHandles val="exact"/>
        </dgm:presLayoutVars>
      </dgm:prSet>
      <dgm:spPr/>
    </dgm:pt>
    <dgm:pt modelId="{4D6320F4-5F76-4A4B-8157-025E1A9CD6AF}" type="pres">
      <dgm:prSet presAssocID="{683CB688-4667-4AE1-B93C-34FEED4ECD8A}" presName="composite" presStyleCnt="0"/>
      <dgm:spPr/>
    </dgm:pt>
    <dgm:pt modelId="{C6A74AA8-34C3-4736-9DB4-77B9A48AA2FF}" type="pres">
      <dgm:prSet presAssocID="{683CB688-4667-4AE1-B93C-34FEED4ECD8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C430E8C-9557-4FFC-810A-A20D20BA28A4}" type="pres">
      <dgm:prSet presAssocID="{683CB688-4667-4AE1-B93C-34FEED4ECD8A}" presName="descendantText" presStyleLbl="alignAcc1" presStyleIdx="0" presStyleCnt="5" custLinFactNeighborX="234" custLinFactNeighborY="1923">
        <dgm:presLayoutVars>
          <dgm:bulletEnabled val="1"/>
        </dgm:presLayoutVars>
      </dgm:prSet>
      <dgm:spPr/>
    </dgm:pt>
    <dgm:pt modelId="{DD99A8CD-4395-4F50-82F6-E131E2A40BC1}" type="pres">
      <dgm:prSet presAssocID="{326165FC-69DF-4854-97DB-B95BA0AD2DD8}" presName="sp" presStyleCnt="0"/>
      <dgm:spPr/>
    </dgm:pt>
    <dgm:pt modelId="{C4C73016-164B-47F5-BB9F-7B49CF70121B}" type="pres">
      <dgm:prSet presAssocID="{DD9D83FF-5BBF-4AB3-BDA2-C3776AE3A33B}" presName="composite" presStyleCnt="0"/>
      <dgm:spPr/>
    </dgm:pt>
    <dgm:pt modelId="{88D68687-3D47-45B2-9B7F-57E5208B0AE8}" type="pres">
      <dgm:prSet presAssocID="{DD9D83FF-5BBF-4AB3-BDA2-C3776AE3A33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A0E5F8C-F247-4FAE-BA63-48E07014AED4}" type="pres">
      <dgm:prSet presAssocID="{DD9D83FF-5BBF-4AB3-BDA2-C3776AE3A33B}" presName="descendantText" presStyleLbl="alignAcc1" presStyleIdx="1" presStyleCnt="5">
        <dgm:presLayoutVars>
          <dgm:bulletEnabled val="1"/>
        </dgm:presLayoutVars>
      </dgm:prSet>
      <dgm:spPr/>
    </dgm:pt>
    <dgm:pt modelId="{BEDF3309-5FD1-44F4-B6EC-F8677CFD1E4E}" type="pres">
      <dgm:prSet presAssocID="{886B7AB1-0076-4146-92D4-32CA9BDEABA2}" presName="sp" presStyleCnt="0"/>
      <dgm:spPr/>
    </dgm:pt>
    <dgm:pt modelId="{34DC73C1-648D-4746-9753-D5FD10ED07C9}" type="pres">
      <dgm:prSet presAssocID="{4936FAAB-0E5E-4760-B3F9-4C7012C3635A}" presName="composite" presStyleCnt="0"/>
      <dgm:spPr/>
    </dgm:pt>
    <dgm:pt modelId="{B2FF0729-0A93-4A6F-829E-5D328EF4EB34}" type="pres">
      <dgm:prSet presAssocID="{4936FAAB-0E5E-4760-B3F9-4C7012C3635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3CC88CB-CBB4-49CC-A9BF-5EB66439F86D}" type="pres">
      <dgm:prSet presAssocID="{4936FAAB-0E5E-4760-B3F9-4C7012C3635A}" presName="descendantText" presStyleLbl="alignAcc1" presStyleIdx="2" presStyleCnt="5">
        <dgm:presLayoutVars>
          <dgm:bulletEnabled val="1"/>
        </dgm:presLayoutVars>
      </dgm:prSet>
      <dgm:spPr/>
    </dgm:pt>
    <dgm:pt modelId="{B26F76C5-748C-4748-AD04-54ACEAA7AF9C}" type="pres">
      <dgm:prSet presAssocID="{DDBEFA36-021E-4F28-828D-71DDE4A1DA75}" presName="sp" presStyleCnt="0"/>
      <dgm:spPr/>
    </dgm:pt>
    <dgm:pt modelId="{B7A0F018-086E-4AA5-A1E2-F4B9FE333A63}" type="pres">
      <dgm:prSet presAssocID="{2FDD10B0-45FA-49D5-9E70-B4CD4B8FC943}" presName="composite" presStyleCnt="0"/>
      <dgm:spPr/>
    </dgm:pt>
    <dgm:pt modelId="{640CD24C-4485-46A8-896B-2ED82A161F1F}" type="pres">
      <dgm:prSet presAssocID="{2FDD10B0-45FA-49D5-9E70-B4CD4B8FC943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AA1E7B5-53EC-48E0-87E7-D4F744816926}" type="pres">
      <dgm:prSet presAssocID="{2FDD10B0-45FA-49D5-9E70-B4CD4B8FC943}" presName="descendantText" presStyleLbl="alignAcc1" presStyleIdx="3" presStyleCnt="5">
        <dgm:presLayoutVars>
          <dgm:bulletEnabled val="1"/>
        </dgm:presLayoutVars>
      </dgm:prSet>
      <dgm:spPr/>
    </dgm:pt>
    <dgm:pt modelId="{13642800-31C5-4314-8201-36C61AAEFEB6}" type="pres">
      <dgm:prSet presAssocID="{E09E346B-C20B-4435-9437-CC583B1F9030}" presName="sp" presStyleCnt="0"/>
      <dgm:spPr/>
    </dgm:pt>
    <dgm:pt modelId="{E7ADAF3D-07B3-4F01-AD21-C5438733AD1D}" type="pres">
      <dgm:prSet presAssocID="{EFC6546E-E3CA-45A1-A0B7-4650263AE73B}" presName="composite" presStyleCnt="0"/>
      <dgm:spPr/>
    </dgm:pt>
    <dgm:pt modelId="{87396689-DD77-465B-AB1C-2E089B313386}" type="pres">
      <dgm:prSet presAssocID="{EFC6546E-E3CA-45A1-A0B7-4650263AE73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9C508A8-2C90-48E8-AAFD-E86A986AC165}" type="pres">
      <dgm:prSet presAssocID="{EFC6546E-E3CA-45A1-A0B7-4650263AE73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A476820-B9E7-4842-8661-7E88C99F7121}" type="presOf" srcId="{18B31624-702A-4D27-8FCE-617A00E2B673}" destId="{3AA1E7B5-53EC-48E0-87E7-D4F744816926}" srcOrd="0" destOrd="0" presId="urn:microsoft.com/office/officeart/2005/8/layout/chevron2"/>
    <dgm:cxn modelId="{D4921B24-E70F-4414-BDBC-F3026B6DC98F}" type="presOf" srcId="{3B9B0DE5-0456-4E73-AC3B-F2F2031C08E6}" destId="{79C508A8-2C90-48E8-AAFD-E86A986AC165}" srcOrd="0" destOrd="0" presId="urn:microsoft.com/office/officeart/2005/8/layout/chevron2"/>
    <dgm:cxn modelId="{6B7C2B24-B93F-4B9C-8A6D-6CAAA5141DF9}" srcId="{4936FAAB-0E5E-4760-B3F9-4C7012C3635A}" destId="{07F138EE-78A3-400B-82EF-A31BA158B352}" srcOrd="0" destOrd="0" parTransId="{4D989A37-C772-4F67-9A5E-A443BE4BAED7}" sibTransId="{7C72D57D-EE39-4913-95C3-7A572062A0D3}"/>
    <dgm:cxn modelId="{5277FE29-F45C-412C-B52B-1EC125026008}" type="presOf" srcId="{701597AA-E4C6-48CB-BE41-C373517D9469}" destId="{4F799725-D626-44EC-95CC-3C3D205B229B}" srcOrd="0" destOrd="0" presId="urn:microsoft.com/office/officeart/2005/8/layout/chevron2"/>
    <dgm:cxn modelId="{BBDF8C2D-40C8-457C-B47C-49F8D696DA1D}" type="presOf" srcId="{382E14EB-2824-4A82-8AF8-9A969D40F129}" destId="{0A0E5F8C-F247-4FAE-BA63-48E07014AED4}" srcOrd="0" destOrd="0" presId="urn:microsoft.com/office/officeart/2005/8/layout/chevron2"/>
    <dgm:cxn modelId="{5901232E-0803-48E9-A5E0-161A9E4482B6}" srcId="{701597AA-E4C6-48CB-BE41-C373517D9469}" destId="{2FDD10B0-45FA-49D5-9E70-B4CD4B8FC943}" srcOrd="3" destOrd="0" parTransId="{3D6247AA-D0B4-48A2-84A2-FA3D911251A8}" sibTransId="{E09E346B-C20B-4435-9437-CC583B1F9030}"/>
    <dgm:cxn modelId="{98783434-FE15-434A-8D6B-5E5171DEEE83}" srcId="{2FDD10B0-45FA-49D5-9E70-B4CD4B8FC943}" destId="{18B31624-702A-4D27-8FCE-617A00E2B673}" srcOrd="0" destOrd="0" parTransId="{8C7B4921-C8E0-48B3-8FD8-A8A331D97B43}" sibTransId="{CD7D8821-F927-4344-8D46-A999022BA721}"/>
    <dgm:cxn modelId="{B4BCB93F-E1E6-4C76-9592-DE7C4A0D6CF5}" srcId="{701597AA-E4C6-48CB-BE41-C373517D9469}" destId="{683CB688-4667-4AE1-B93C-34FEED4ECD8A}" srcOrd="0" destOrd="0" parTransId="{2B468057-565D-423E-8587-4286852B6D2D}" sibTransId="{326165FC-69DF-4854-97DB-B95BA0AD2DD8}"/>
    <dgm:cxn modelId="{668AEE48-0001-414B-B47A-A535C10B1DEB}" type="presOf" srcId="{683CB688-4667-4AE1-B93C-34FEED4ECD8A}" destId="{C6A74AA8-34C3-4736-9DB4-77B9A48AA2FF}" srcOrd="0" destOrd="0" presId="urn:microsoft.com/office/officeart/2005/8/layout/chevron2"/>
    <dgm:cxn modelId="{1C8CF14C-4BC8-461F-B281-716532411C72}" srcId="{EFC6546E-E3CA-45A1-A0B7-4650263AE73B}" destId="{3B9B0DE5-0456-4E73-AC3B-F2F2031C08E6}" srcOrd="0" destOrd="0" parTransId="{B070671E-4EE9-41E2-A682-D42152E6D5CF}" sibTransId="{4E93220D-31ED-4ADC-AAFC-2AF9FD773EF7}"/>
    <dgm:cxn modelId="{46433E4E-1C4D-40F7-A3CB-3E1E1B813041}" srcId="{DD9D83FF-5BBF-4AB3-BDA2-C3776AE3A33B}" destId="{382E14EB-2824-4A82-8AF8-9A969D40F129}" srcOrd="0" destOrd="0" parTransId="{929D198C-73A5-4386-A5C0-0ADE7C514545}" sibTransId="{CDE09A04-C60F-4171-9E98-5A68E87C6546}"/>
    <dgm:cxn modelId="{792CCF72-2AE3-427D-A711-2877239CAC73}" type="presOf" srcId="{E531DA08-4B98-4D71-B637-4E5F711662B7}" destId="{CC430E8C-9557-4FFC-810A-A20D20BA28A4}" srcOrd="0" destOrd="0" presId="urn:microsoft.com/office/officeart/2005/8/layout/chevron2"/>
    <dgm:cxn modelId="{7D824157-763A-4C51-AA22-F63A216987A9}" srcId="{683CB688-4667-4AE1-B93C-34FEED4ECD8A}" destId="{E531DA08-4B98-4D71-B637-4E5F711662B7}" srcOrd="0" destOrd="0" parTransId="{FD6998EB-213C-4491-9400-953CFC9B4DC7}" sibTransId="{C8EFF00F-F1AA-4936-9CC1-ACF351837859}"/>
    <dgm:cxn modelId="{50D2BF9C-9A57-4665-918C-D4AC19D5C1C6}" type="presOf" srcId="{07F138EE-78A3-400B-82EF-A31BA158B352}" destId="{E3CC88CB-CBB4-49CC-A9BF-5EB66439F86D}" srcOrd="0" destOrd="0" presId="urn:microsoft.com/office/officeart/2005/8/layout/chevron2"/>
    <dgm:cxn modelId="{9BCCBAB9-1AEB-42CB-9F64-A4ADCCC58F76}" type="presOf" srcId="{2FDD10B0-45FA-49D5-9E70-B4CD4B8FC943}" destId="{640CD24C-4485-46A8-896B-2ED82A161F1F}" srcOrd="0" destOrd="0" presId="urn:microsoft.com/office/officeart/2005/8/layout/chevron2"/>
    <dgm:cxn modelId="{63997EC4-1832-4100-BDF7-80749DD42120}" type="presOf" srcId="{4936FAAB-0E5E-4760-B3F9-4C7012C3635A}" destId="{B2FF0729-0A93-4A6F-829E-5D328EF4EB34}" srcOrd="0" destOrd="0" presId="urn:microsoft.com/office/officeart/2005/8/layout/chevron2"/>
    <dgm:cxn modelId="{B826D8C9-ED2B-4BCC-AB36-DCA89919977A}" type="presOf" srcId="{DD9D83FF-5BBF-4AB3-BDA2-C3776AE3A33B}" destId="{88D68687-3D47-45B2-9B7F-57E5208B0AE8}" srcOrd="0" destOrd="0" presId="urn:microsoft.com/office/officeart/2005/8/layout/chevron2"/>
    <dgm:cxn modelId="{085018CF-C037-4385-A533-999F826E5327}" srcId="{701597AA-E4C6-48CB-BE41-C373517D9469}" destId="{DD9D83FF-5BBF-4AB3-BDA2-C3776AE3A33B}" srcOrd="1" destOrd="0" parTransId="{5E4F32B3-83C6-45E1-B525-7625B99D61EC}" sibTransId="{886B7AB1-0076-4146-92D4-32CA9BDEABA2}"/>
    <dgm:cxn modelId="{18DDB5D6-81F8-401E-8C03-111F204E2C34}" srcId="{701597AA-E4C6-48CB-BE41-C373517D9469}" destId="{4936FAAB-0E5E-4760-B3F9-4C7012C3635A}" srcOrd="2" destOrd="0" parTransId="{86408813-5D88-41D0-AE49-C5193F0E11F2}" sibTransId="{DDBEFA36-021E-4F28-828D-71DDE4A1DA75}"/>
    <dgm:cxn modelId="{3C9858ED-057F-4875-93A5-5FC5A1CC6D16}" srcId="{701597AA-E4C6-48CB-BE41-C373517D9469}" destId="{EFC6546E-E3CA-45A1-A0B7-4650263AE73B}" srcOrd="4" destOrd="0" parTransId="{691052E6-FE0C-4307-AE3E-3515BA0B7D3B}" sibTransId="{4427338C-116B-45C6-8951-5D177DA97971}"/>
    <dgm:cxn modelId="{105639F5-6540-4A86-AB09-E526EAD8FCCC}" type="presOf" srcId="{EFC6546E-E3CA-45A1-A0B7-4650263AE73B}" destId="{87396689-DD77-465B-AB1C-2E089B313386}" srcOrd="0" destOrd="0" presId="urn:microsoft.com/office/officeart/2005/8/layout/chevron2"/>
    <dgm:cxn modelId="{0A50E0AE-2C54-4857-9E36-E60577671484}" type="presParOf" srcId="{4F799725-D626-44EC-95CC-3C3D205B229B}" destId="{4D6320F4-5F76-4A4B-8157-025E1A9CD6AF}" srcOrd="0" destOrd="0" presId="urn:microsoft.com/office/officeart/2005/8/layout/chevron2"/>
    <dgm:cxn modelId="{5ACCCA61-4BB0-4A14-B5B0-32C0B16259B1}" type="presParOf" srcId="{4D6320F4-5F76-4A4B-8157-025E1A9CD6AF}" destId="{C6A74AA8-34C3-4736-9DB4-77B9A48AA2FF}" srcOrd="0" destOrd="0" presId="urn:microsoft.com/office/officeart/2005/8/layout/chevron2"/>
    <dgm:cxn modelId="{C6B005B2-5A2A-4E3E-90E3-87006749A027}" type="presParOf" srcId="{4D6320F4-5F76-4A4B-8157-025E1A9CD6AF}" destId="{CC430E8C-9557-4FFC-810A-A20D20BA28A4}" srcOrd="1" destOrd="0" presId="urn:microsoft.com/office/officeart/2005/8/layout/chevron2"/>
    <dgm:cxn modelId="{00194ADF-0AF9-4FC6-8B36-9D8C530A4610}" type="presParOf" srcId="{4F799725-D626-44EC-95CC-3C3D205B229B}" destId="{DD99A8CD-4395-4F50-82F6-E131E2A40BC1}" srcOrd="1" destOrd="0" presId="urn:microsoft.com/office/officeart/2005/8/layout/chevron2"/>
    <dgm:cxn modelId="{7F67A88D-8455-4BE1-A9D9-48F6419288CA}" type="presParOf" srcId="{4F799725-D626-44EC-95CC-3C3D205B229B}" destId="{C4C73016-164B-47F5-BB9F-7B49CF70121B}" srcOrd="2" destOrd="0" presId="urn:microsoft.com/office/officeart/2005/8/layout/chevron2"/>
    <dgm:cxn modelId="{FA95509D-C6EA-48B2-B1E5-9020B38B9940}" type="presParOf" srcId="{C4C73016-164B-47F5-BB9F-7B49CF70121B}" destId="{88D68687-3D47-45B2-9B7F-57E5208B0AE8}" srcOrd="0" destOrd="0" presId="urn:microsoft.com/office/officeart/2005/8/layout/chevron2"/>
    <dgm:cxn modelId="{8E2CF1FB-C3F8-400A-9CF2-F4A3E4F8DF53}" type="presParOf" srcId="{C4C73016-164B-47F5-BB9F-7B49CF70121B}" destId="{0A0E5F8C-F247-4FAE-BA63-48E07014AED4}" srcOrd="1" destOrd="0" presId="urn:microsoft.com/office/officeart/2005/8/layout/chevron2"/>
    <dgm:cxn modelId="{5440E8CC-6138-4722-B125-AB835AD3714F}" type="presParOf" srcId="{4F799725-D626-44EC-95CC-3C3D205B229B}" destId="{BEDF3309-5FD1-44F4-B6EC-F8677CFD1E4E}" srcOrd="3" destOrd="0" presId="urn:microsoft.com/office/officeart/2005/8/layout/chevron2"/>
    <dgm:cxn modelId="{47102325-1920-49C9-8F86-C9C71EC9D73A}" type="presParOf" srcId="{4F799725-D626-44EC-95CC-3C3D205B229B}" destId="{34DC73C1-648D-4746-9753-D5FD10ED07C9}" srcOrd="4" destOrd="0" presId="urn:microsoft.com/office/officeart/2005/8/layout/chevron2"/>
    <dgm:cxn modelId="{B2938EA4-E3E2-4B20-AA71-48DD2D3C448F}" type="presParOf" srcId="{34DC73C1-648D-4746-9753-D5FD10ED07C9}" destId="{B2FF0729-0A93-4A6F-829E-5D328EF4EB34}" srcOrd="0" destOrd="0" presId="urn:microsoft.com/office/officeart/2005/8/layout/chevron2"/>
    <dgm:cxn modelId="{3CE5435E-6D75-4947-89B2-9C117083AE2D}" type="presParOf" srcId="{34DC73C1-648D-4746-9753-D5FD10ED07C9}" destId="{E3CC88CB-CBB4-49CC-A9BF-5EB66439F86D}" srcOrd="1" destOrd="0" presId="urn:microsoft.com/office/officeart/2005/8/layout/chevron2"/>
    <dgm:cxn modelId="{00637144-6D00-4A98-81B9-B334DF4E4DC9}" type="presParOf" srcId="{4F799725-D626-44EC-95CC-3C3D205B229B}" destId="{B26F76C5-748C-4748-AD04-54ACEAA7AF9C}" srcOrd="5" destOrd="0" presId="urn:microsoft.com/office/officeart/2005/8/layout/chevron2"/>
    <dgm:cxn modelId="{F826EE8C-98A7-443A-9FA8-AF91669F653B}" type="presParOf" srcId="{4F799725-D626-44EC-95CC-3C3D205B229B}" destId="{B7A0F018-086E-4AA5-A1E2-F4B9FE333A63}" srcOrd="6" destOrd="0" presId="urn:microsoft.com/office/officeart/2005/8/layout/chevron2"/>
    <dgm:cxn modelId="{397FEBB2-4D99-4815-B0CA-D2A1ACE7B09B}" type="presParOf" srcId="{B7A0F018-086E-4AA5-A1E2-F4B9FE333A63}" destId="{640CD24C-4485-46A8-896B-2ED82A161F1F}" srcOrd="0" destOrd="0" presId="urn:microsoft.com/office/officeart/2005/8/layout/chevron2"/>
    <dgm:cxn modelId="{4CD56961-C21E-4330-A87A-E14633E55DBE}" type="presParOf" srcId="{B7A0F018-086E-4AA5-A1E2-F4B9FE333A63}" destId="{3AA1E7B5-53EC-48E0-87E7-D4F744816926}" srcOrd="1" destOrd="0" presId="urn:microsoft.com/office/officeart/2005/8/layout/chevron2"/>
    <dgm:cxn modelId="{80F3432C-4647-4A42-A380-0CA5CC540B85}" type="presParOf" srcId="{4F799725-D626-44EC-95CC-3C3D205B229B}" destId="{13642800-31C5-4314-8201-36C61AAEFEB6}" srcOrd="7" destOrd="0" presId="urn:microsoft.com/office/officeart/2005/8/layout/chevron2"/>
    <dgm:cxn modelId="{0DD4D689-2EB5-4295-B985-C2CB1C31C6FB}" type="presParOf" srcId="{4F799725-D626-44EC-95CC-3C3D205B229B}" destId="{E7ADAF3D-07B3-4F01-AD21-C5438733AD1D}" srcOrd="8" destOrd="0" presId="urn:microsoft.com/office/officeart/2005/8/layout/chevron2"/>
    <dgm:cxn modelId="{707B443B-DEC3-4DEB-BCA6-73584EBAB0DC}" type="presParOf" srcId="{E7ADAF3D-07B3-4F01-AD21-C5438733AD1D}" destId="{87396689-DD77-465B-AB1C-2E089B313386}" srcOrd="0" destOrd="0" presId="urn:microsoft.com/office/officeart/2005/8/layout/chevron2"/>
    <dgm:cxn modelId="{FA02EDCB-5005-49D2-A923-A0398368C134}" type="presParOf" srcId="{E7ADAF3D-07B3-4F01-AD21-C5438733AD1D}" destId="{79C508A8-2C90-48E8-AAFD-E86A986AC1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6D059-523D-4102-8BEA-8986C2926EDF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E47045D-D14E-4CF1-BC36-58D9A7F2F185}">
      <dgm:prSet phldrT="[Text]"/>
      <dgm:spPr>
        <a:solidFill>
          <a:srgbClr val="002060"/>
        </a:solidFill>
      </dgm:spPr>
      <dgm:t>
        <a:bodyPr/>
        <a:lstStyle/>
        <a:p>
          <a:r>
            <a:rPr lang="en-ZA" dirty="0"/>
            <a:t>Stakeholder mapping</a:t>
          </a:r>
        </a:p>
      </dgm:t>
    </dgm:pt>
    <dgm:pt modelId="{4F2681D2-D899-4502-84DF-CE23963D878F}" type="parTrans" cxnId="{5F2E6FEB-DBEF-44AE-85C3-89DB9C7AABDF}">
      <dgm:prSet/>
      <dgm:spPr/>
      <dgm:t>
        <a:bodyPr/>
        <a:lstStyle/>
        <a:p>
          <a:endParaRPr lang="en-ZA"/>
        </a:p>
      </dgm:t>
    </dgm:pt>
    <dgm:pt modelId="{1DA691A0-4415-4E99-9D8D-D47618205A72}" type="sibTrans" cxnId="{5F2E6FEB-DBEF-44AE-85C3-89DB9C7AABDF}">
      <dgm:prSet/>
      <dgm:spPr/>
      <dgm:t>
        <a:bodyPr/>
        <a:lstStyle/>
        <a:p>
          <a:endParaRPr lang="en-ZA"/>
        </a:p>
      </dgm:t>
    </dgm:pt>
    <dgm:pt modelId="{7AA14139-EFC4-44E3-B9AD-E10F4574D1FC}">
      <dgm:prSet phldrT="[Text]"/>
      <dgm:spPr/>
      <dgm:t>
        <a:bodyPr/>
        <a:lstStyle/>
        <a:p>
          <a:r>
            <a:rPr lang="en-ZA" dirty="0"/>
            <a:t>Who is out there? Public &amp; Private (MESO)</a:t>
          </a:r>
        </a:p>
      </dgm:t>
    </dgm:pt>
    <dgm:pt modelId="{8D682D3F-84F1-4B3C-B2C3-9C832B30DCD9}" type="parTrans" cxnId="{4C76CD78-24B2-4AC7-A811-1AA7E7D814F3}">
      <dgm:prSet/>
      <dgm:spPr/>
      <dgm:t>
        <a:bodyPr/>
        <a:lstStyle/>
        <a:p>
          <a:endParaRPr lang="en-ZA"/>
        </a:p>
      </dgm:t>
    </dgm:pt>
    <dgm:pt modelId="{785250A7-311F-4B51-BFA6-0315499D9427}" type="sibTrans" cxnId="{4C76CD78-24B2-4AC7-A811-1AA7E7D814F3}">
      <dgm:prSet/>
      <dgm:spPr/>
      <dgm:t>
        <a:bodyPr/>
        <a:lstStyle/>
        <a:p>
          <a:endParaRPr lang="en-ZA"/>
        </a:p>
      </dgm:t>
    </dgm:pt>
    <dgm:pt modelId="{AF5F7C4B-67A7-4731-9C53-B56A741870E9}">
      <dgm:prSet phldrT="[Text]"/>
      <dgm:spPr>
        <a:solidFill>
          <a:srgbClr val="002060"/>
        </a:solidFill>
      </dgm:spPr>
      <dgm:t>
        <a:bodyPr/>
        <a:lstStyle/>
        <a:p>
          <a:r>
            <a:rPr lang="en-ZA" dirty="0"/>
            <a:t>Facilitated sector plan development</a:t>
          </a:r>
        </a:p>
      </dgm:t>
    </dgm:pt>
    <dgm:pt modelId="{9618335B-F9C1-430E-8AE7-BC3B06F2F6AD}" type="parTrans" cxnId="{40192F6A-8E13-4B94-A70A-EAA3999DE5A0}">
      <dgm:prSet/>
      <dgm:spPr/>
      <dgm:t>
        <a:bodyPr/>
        <a:lstStyle/>
        <a:p>
          <a:endParaRPr lang="en-ZA"/>
        </a:p>
      </dgm:t>
    </dgm:pt>
    <dgm:pt modelId="{7ED522BB-4422-4FD7-9EB2-56C4EE1A9A83}" type="sibTrans" cxnId="{40192F6A-8E13-4B94-A70A-EAA3999DE5A0}">
      <dgm:prSet/>
      <dgm:spPr/>
      <dgm:t>
        <a:bodyPr/>
        <a:lstStyle/>
        <a:p>
          <a:endParaRPr lang="en-ZA"/>
        </a:p>
      </dgm:t>
    </dgm:pt>
    <dgm:pt modelId="{E5FE2D1E-4C2C-4261-9929-8E48C930A934}">
      <dgm:prSet phldrT="[Text]"/>
      <dgm:spPr/>
      <dgm:t>
        <a:bodyPr/>
        <a:lstStyle/>
        <a:p>
          <a:r>
            <a:rPr lang="en-ZA" dirty="0"/>
            <a:t>Identify and agree on key areas/activities</a:t>
          </a:r>
        </a:p>
      </dgm:t>
    </dgm:pt>
    <dgm:pt modelId="{DCEB709B-2D1A-43BD-BDDA-C548DCF3F05F}" type="parTrans" cxnId="{711315FD-0631-47EF-BB43-AE308D8DD4A8}">
      <dgm:prSet/>
      <dgm:spPr/>
      <dgm:t>
        <a:bodyPr/>
        <a:lstStyle/>
        <a:p>
          <a:endParaRPr lang="en-ZA"/>
        </a:p>
      </dgm:t>
    </dgm:pt>
    <dgm:pt modelId="{9EB34D43-53DD-4167-B348-BB3115C2DB64}" type="sibTrans" cxnId="{711315FD-0631-47EF-BB43-AE308D8DD4A8}">
      <dgm:prSet/>
      <dgm:spPr/>
      <dgm:t>
        <a:bodyPr/>
        <a:lstStyle/>
        <a:p>
          <a:endParaRPr lang="en-ZA"/>
        </a:p>
      </dgm:t>
    </dgm:pt>
    <dgm:pt modelId="{3F4A54E9-C47F-47E3-A575-A04CB845B8DF}">
      <dgm:prSet phldrT="[Text]"/>
      <dgm:spPr>
        <a:solidFill>
          <a:srgbClr val="002060"/>
        </a:solidFill>
      </dgm:spPr>
      <dgm:t>
        <a:bodyPr/>
        <a:lstStyle/>
        <a:p>
          <a:r>
            <a:rPr lang="en-ZA" dirty="0"/>
            <a:t>Implementation support</a:t>
          </a:r>
        </a:p>
      </dgm:t>
    </dgm:pt>
    <dgm:pt modelId="{F49740EC-66D5-451B-B3B1-F8C5CD99D1EE}" type="parTrans" cxnId="{A4D08F2B-B3A3-492B-8A44-2A59017ED99A}">
      <dgm:prSet/>
      <dgm:spPr/>
      <dgm:t>
        <a:bodyPr/>
        <a:lstStyle/>
        <a:p>
          <a:endParaRPr lang="en-ZA"/>
        </a:p>
      </dgm:t>
    </dgm:pt>
    <dgm:pt modelId="{CBFFACB7-F327-4202-B2A1-FD6A9CAEA2FC}" type="sibTrans" cxnId="{A4D08F2B-B3A3-492B-8A44-2A59017ED99A}">
      <dgm:prSet/>
      <dgm:spPr/>
      <dgm:t>
        <a:bodyPr/>
        <a:lstStyle/>
        <a:p>
          <a:endParaRPr lang="en-ZA"/>
        </a:p>
      </dgm:t>
    </dgm:pt>
    <dgm:pt modelId="{D92400A6-5826-4C63-A09C-3E9AFCA3F9D2}">
      <dgm:prSet phldrT="[Text]"/>
      <dgm:spPr/>
      <dgm:t>
        <a:bodyPr/>
        <a:lstStyle/>
        <a:p>
          <a:r>
            <a:rPr lang="en-ZA" dirty="0"/>
            <a:t>Seed funding to support the kick-off</a:t>
          </a:r>
        </a:p>
      </dgm:t>
    </dgm:pt>
    <dgm:pt modelId="{1BF9E2EA-2D3B-48BD-A730-FB3FEECD0641}" type="parTrans" cxnId="{277C1442-59C8-4753-B6F1-838BD709490B}">
      <dgm:prSet/>
      <dgm:spPr/>
      <dgm:t>
        <a:bodyPr/>
        <a:lstStyle/>
        <a:p>
          <a:endParaRPr lang="en-ZA"/>
        </a:p>
      </dgm:t>
    </dgm:pt>
    <dgm:pt modelId="{2FF72788-A3E5-4C07-B949-6F42CC7AF170}" type="sibTrans" cxnId="{277C1442-59C8-4753-B6F1-838BD709490B}">
      <dgm:prSet/>
      <dgm:spPr/>
      <dgm:t>
        <a:bodyPr/>
        <a:lstStyle/>
        <a:p>
          <a:endParaRPr lang="en-ZA"/>
        </a:p>
      </dgm:t>
    </dgm:pt>
    <dgm:pt modelId="{81F4ACEA-7DA5-4BD4-B605-927034C4D305}">
      <dgm:prSet phldrT="[Text]"/>
      <dgm:spPr/>
      <dgm:t>
        <a:bodyPr/>
        <a:lstStyle/>
        <a:p>
          <a:r>
            <a:rPr lang="en-ZA" dirty="0"/>
            <a:t>Ownership and accountability</a:t>
          </a:r>
        </a:p>
      </dgm:t>
    </dgm:pt>
    <dgm:pt modelId="{C1D59E75-91DE-4A07-ADF2-876CF9AB74F7}" type="parTrans" cxnId="{36462C32-986C-4060-9384-726615246192}">
      <dgm:prSet/>
      <dgm:spPr/>
      <dgm:t>
        <a:bodyPr/>
        <a:lstStyle/>
        <a:p>
          <a:endParaRPr lang="en-ZA"/>
        </a:p>
      </dgm:t>
    </dgm:pt>
    <dgm:pt modelId="{BA2EFD01-1E41-4A15-B8CF-23554465A6A3}" type="sibTrans" cxnId="{36462C32-986C-4060-9384-726615246192}">
      <dgm:prSet/>
      <dgm:spPr/>
      <dgm:t>
        <a:bodyPr/>
        <a:lstStyle/>
        <a:p>
          <a:endParaRPr lang="en-ZA"/>
        </a:p>
      </dgm:t>
    </dgm:pt>
    <dgm:pt modelId="{6D03D436-58DE-4229-ABD4-3B8784DB0988}">
      <dgm:prSet phldrT="[Text]"/>
      <dgm:spPr/>
      <dgm:t>
        <a:bodyPr/>
        <a:lstStyle/>
        <a:p>
          <a:r>
            <a:rPr lang="en-ZA" dirty="0"/>
            <a:t>Interaction/</a:t>
          </a:r>
          <a:br>
            <a:rPr lang="en-ZA" dirty="0"/>
          </a:br>
          <a:r>
            <a:rPr lang="en-ZA" dirty="0"/>
            <a:t>networks between stakeholders (MESO)</a:t>
          </a:r>
        </a:p>
      </dgm:t>
    </dgm:pt>
    <dgm:pt modelId="{197BD72E-597F-4577-95D6-08498F8E1A64}" type="parTrans" cxnId="{E8801FC5-31F2-4F99-9ED4-9FDD50B33253}">
      <dgm:prSet/>
      <dgm:spPr/>
      <dgm:t>
        <a:bodyPr/>
        <a:lstStyle/>
        <a:p>
          <a:endParaRPr lang="en-ZA"/>
        </a:p>
      </dgm:t>
    </dgm:pt>
    <dgm:pt modelId="{70D0948C-2708-42E0-826B-56464C1B0104}" type="sibTrans" cxnId="{E8801FC5-31F2-4F99-9ED4-9FDD50B33253}">
      <dgm:prSet/>
      <dgm:spPr/>
      <dgm:t>
        <a:bodyPr/>
        <a:lstStyle/>
        <a:p>
          <a:endParaRPr lang="en-ZA"/>
        </a:p>
      </dgm:t>
    </dgm:pt>
    <dgm:pt modelId="{079428B5-CBF1-4D5A-8C1A-CC2FB18CC3E0}">
      <dgm:prSet phldrT="[Text]"/>
      <dgm:spPr/>
      <dgm:t>
        <a:bodyPr/>
        <a:lstStyle/>
        <a:p>
          <a:r>
            <a:rPr lang="en-ZA" dirty="0"/>
            <a:t>What are the culture and beliefs (META)</a:t>
          </a:r>
        </a:p>
      </dgm:t>
    </dgm:pt>
    <dgm:pt modelId="{0C429AE5-7DFF-454A-B657-90B0043FD108}" type="parTrans" cxnId="{070BF461-DF6C-4BA7-8338-408AD8DB4B5E}">
      <dgm:prSet/>
      <dgm:spPr/>
      <dgm:t>
        <a:bodyPr/>
        <a:lstStyle/>
        <a:p>
          <a:endParaRPr lang="en-ZA"/>
        </a:p>
      </dgm:t>
    </dgm:pt>
    <dgm:pt modelId="{10A2C3E9-19A5-474C-8481-146F1D09BB38}" type="sibTrans" cxnId="{070BF461-DF6C-4BA7-8338-408AD8DB4B5E}">
      <dgm:prSet/>
      <dgm:spPr/>
      <dgm:t>
        <a:bodyPr/>
        <a:lstStyle/>
        <a:p>
          <a:endParaRPr lang="en-ZA"/>
        </a:p>
      </dgm:t>
    </dgm:pt>
    <dgm:pt modelId="{48879EFF-7B32-4E29-A162-59DA6A1E4833}">
      <dgm:prSet phldrT="[Text]"/>
      <dgm:spPr/>
      <dgm:t>
        <a:bodyPr/>
        <a:lstStyle/>
        <a:p>
          <a:r>
            <a:rPr lang="en-ZA" dirty="0"/>
            <a:t>Inclusive participatory process</a:t>
          </a:r>
        </a:p>
      </dgm:t>
    </dgm:pt>
    <dgm:pt modelId="{EBE0EE6F-ADD9-46D6-9601-8EF7C88C079D}" type="parTrans" cxnId="{DC1CD8C5-D873-4DFC-91E6-946D2E9977D4}">
      <dgm:prSet/>
      <dgm:spPr/>
      <dgm:t>
        <a:bodyPr/>
        <a:lstStyle/>
        <a:p>
          <a:endParaRPr lang="en-ZA"/>
        </a:p>
      </dgm:t>
    </dgm:pt>
    <dgm:pt modelId="{F5376074-31FC-447D-89CF-AF4B9E37B7FE}" type="sibTrans" cxnId="{DC1CD8C5-D873-4DFC-91E6-946D2E9977D4}">
      <dgm:prSet/>
      <dgm:spPr/>
      <dgm:t>
        <a:bodyPr/>
        <a:lstStyle/>
        <a:p>
          <a:endParaRPr lang="en-ZA"/>
        </a:p>
      </dgm:t>
    </dgm:pt>
    <dgm:pt modelId="{059B8BFA-22A8-43A4-9B83-73B3E64F7401}">
      <dgm:prSet phldrT="[Text]"/>
      <dgm:spPr/>
      <dgm:t>
        <a:bodyPr/>
        <a:lstStyle/>
        <a:p>
          <a:endParaRPr lang="en-ZA" dirty="0"/>
        </a:p>
      </dgm:t>
    </dgm:pt>
    <dgm:pt modelId="{77981A21-1593-41DC-A045-F8B6CC9FC813}" type="parTrans" cxnId="{168E0179-EA19-4E81-9C08-2825D1028220}">
      <dgm:prSet/>
      <dgm:spPr/>
      <dgm:t>
        <a:bodyPr/>
        <a:lstStyle/>
        <a:p>
          <a:endParaRPr lang="en-ZA"/>
        </a:p>
      </dgm:t>
    </dgm:pt>
    <dgm:pt modelId="{241A36DF-B5F4-4264-A4C5-7A322C714F99}" type="sibTrans" cxnId="{168E0179-EA19-4E81-9C08-2825D1028220}">
      <dgm:prSet/>
      <dgm:spPr/>
      <dgm:t>
        <a:bodyPr/>
        <a:lstStyle/>
        <a:p>
          <a:endParaRPr lang="en-ZA"/>
        </a:p>
      </dgm:t>
    </dgm:pt>
    <dgm:pt modelId="{BDCD536C-AB6A-4FFC-ADA5-C4F81FD12CC4}">
      <dgm:prSet phldrT="[Text]"/>
      <dgm:spPr/>
      <dgm:t>
        <a:bodyPr/>
        <a:lstStyle/>
        <a:p>
          <a:endParaRPr lang="en-ZA" dirty="0"/>
        </a:p>
      </dgm:t>
    </dgm:pt>
    <dgm:pt modelId="{D6AF4DFB-23B1-4093-96DF-FA8755F12B1E}" type="parTrans" cxnId="{AA37A83F-B31A-4A54-A5DB-CBEEACFBC4A0}">
      <dgm:prSet/>
      <dgm:spPr/>
      <dgm:t>
        <a:bodyPr/>
        <a:lstStyle/>
        <a:p>
          <a:endParaRPr lang="en-ZA"/>
        </a:p>
      </dgm:t>
    </dgm:pt>
    <dgm:pt modelId="{5399E487-CC8B-4755-A3C3-D9C1BAAB5A8D}" type="sibTrans" cxnId="{AA37A83F-B31A-4A54-A5DB-CBEEACFBC4A0}">
      <dgm:prSet/>
      <dgm:spPr/>
      <dgm:t>
        <a:bodyPr/>
        <a:lstStyle/>
        <a:p>
          <a:endParaRPr lang="en-ZA"/>
        </a:p>
      </dgm:t>
    </dgm:pt>
    <dgm:pt modelId="{8FD78124-08BE-4818-813F-CFA1DB5C8506}">
      <dgm:prSet phldrT="[Text]"/>
      <dgm:spPr/>
      <dgm:t>
        <a:bodyPr/>
        <a:lstStyle/>
        <a:p>
          <a:r>
            <a:rPr lang="en-ZA" dirty="0"/>
            <a:t>Creating a platform for dialogue</a:t>
          </a:r>
        </a:p>
      </dgm:t>
    </dgm:pt>
    <dgm:pt modelId="{A1C49E6C-09FC-41AF-B6D8-55646F717D35}" type="parTrans" cxnId="{2BB64DAB-0405-4361-B7C0-AF1AE247FC48}">
      <dgm:prSet/>
      <dgm:spPr/>
      <dgm:t>
        <a:bodyPr/>
        <a:lstStyle/>
        <a:p>
          <a:endParaRPr lang="en-ZA"/>
        </a:p>
      </dgm:t>
    </dgm:pt>
    <dgm:pt modelId="{7148C1E7-70DA-402F-A5DA-58C3CD932EC8}" type="sibTrans" cxnId="{2BB64DAB-0405-4361-B7C0-AF1AE247FC48}">
      <dgm:prSet/>
      <dgm:spPr/>
      <dgm:t>
        <a:bodyPr/>
        <a:lstStyle/>
        <a:p>
          <a:endParaRPr lang="en-ZA"/>
        </a:p>
      </dgm:t>
    </dgm:pt>
    <dgm:pt modelId="{AAC774FE-3C73-4561-8C14-BC18DE3E13B5}">
      <dgm:prSet phldrT="[Text]"/>
      <dgm:spPr/>
      <dgm:t>
        <a:bodyPr/>
        <a:lstStyle/>
        <a:p>
          <a:r>
            <a:rPr lang="en-ZA" dirty="0"/>
            <a:t>Trust in the snowball effect</a:t>
          </a:r>
        </a:p>
      </dgm:t>
    </dgm:pt>
    <dgm:pt modelId="{674C27FC-8D48-482D-B3C6-6FAC8A68BB94}" type="parTrans" cxnId="{56B243AB-447C-4879-A408-33B3A27A1403}">
      <dgm:prSet/>
      <dgm:spPr/>
      <dgm:t>
        <a:bodyPr/>
        <a:lstStyle/>
        <a:p>
          <a:endParaRPr lang="en-ZA"/>
        </a:p>
      </dgm:t>
    </dgm:pt>
    <dgm:pt modelId="{6E53D29A-1B77-48C1-AB66-30FFC7B71550}" type="sibTrans" cxnId="{56B243AB-447C-4879-A408-33B3A27A1403}">
      <dgm:prSet/>
      <dgm:spPr/>
      <dgm:t>
        <a:bodyPr/>
        <a:lstStyle/>
        <a:p>
          <a:endParaRPr lang="en-ZA"/>
        </a:p>
      </dgm:t>
    </dgm:pt>
    <dgm:pt modelId="{8F7A8230-A543-4A8D-8C6A-7A2B870CAF1C}">
      <dgm:prSet phldrT="[Text]"/>
      <dgm:spPr/>
      <dgm:t>
        <a:bodyPr/>
        <a:lstStyle/>
        <a:p>
          <a:r>
            <a:rPr lang="en-ZA" dirty="0"/>
            <a:t>Crowding in additional funding</a:t>
          </a:r>
        </a:p>
      </dgm:t>
    </dgm:pt>
    <dgm:pt modelId="{92124A47-42E8-452F-8668-BEC9A566F75B}" type="parTrans" cxnId="{8C5C3CDF-6BE7-49AD-A34C-56977B8165F0}">
      <dgm:prSet/>
      <dgm:spPr/>
      <dgm:t>
        <a:bodyPr/>
        <a:lstStyle/>
        <a:p>
          <a:endParaRPr lang="en-ZA"/>
        </a:p>
      </dgm:t>
    </dgm:pt>
    <dgm:pt modelId="{F9BD7765-CCA8-4699-A2F8-B0A9AE59C65E}" type="sibTrans" cxnId="{8C5C3CDF-6BE7-49AD-A34C-56977B8165F0}">
      <dgm:prSet/>
      <dgm:spPr/>
      <dgm:t>
        <a:bodyPr/>
        <a:lstStyle/>
        <a:p>
          <a:endParaRPr lang="en-ZA"/>
        </a:p>
      </dgm:t>
    </dgm:pt>
    <dgm:pt modelId="{2F48C73C-AF22-4EA2-90A2-FC26421E3C1C}">
      <dgm:prSet phldrT="[Text]"/>
      <dgm:spPr/>
      <dgm:t>
        <a:bodyPr/>
        <a:lstStyle/>
        <a:p>
          <a:r>
            <a:rPr lang="en-ZA" dirty="0"/>
            <a:t>Peer learning sessions</a:t>
          </a:r>
        </a:p>
      </dgm:t>
    </dgm:pt>
    <dgm:pt modelId="{A2CFF373-579F-49D8-9C8D-7A80231E327C}" type="parTrans" cxnId="{553FD016-7B74-4623-9716-B5B588D49778}">
      <dgm:prSet/>
      <dgm:spPr/>
      <dgm:t>
        <a:bodyPr/>
        <a:lstStyle/>
        <a:p>
          <a:endParaRPr lang="en-ZA"/>
        </a:p>
      </dgm:t>
    </dgm:pt>
    <dgm:pt modelId="{50A3E826-C58B-4320-95C0-7CE8CE573E01}" type="sibTrans" cxnId="{553FD016-7B74-4623-9716-B5B588D49778}">
      <dgm:prSet/>
      <dgm:spPr/>
      <dgm:t>
        <a:bodyPr/>
        <a:lstStyle/>
        <a:p>
          <a:endParaRPr lang="en-ZA"/>
        </a:p>
      </dgm:t>
    </dgm:pt>
    <dgm:pt modelId="{8E1EFDB7-5F32-4043-81A6-E5239A200B45}">
      <dgm:prSet phldrT="[Text]"/>
      <dgm:spPr/>
      <dgm:t>
        <a:bodyPr/>
        <a:lstStyle/>
        <a:p>
          <a:r>
            <a:rPr lang="en-ZA" dirty="0"/>
            <a:t>50/50 (cash/in-kind)</a:t>
          </a:r>
        </a:p>
      </dgm:t>
    </dgm:pt>
    <dgm:pt modelId="{7CBD9F8F-0562-4355-9EAD-EA2C081790F7}" type="parTrans" cxnId="{70741B86-18F6-4F1E-B2A9-B575D6759411}">
      <dgm:prSet/>
      <dgm:spPr/>
      <dgm:t>
        <a:bodyPr/>
        <a:lstStyle/>
        <a:p>
          <a:endParaRPr lang="en-ZA"/>
        </a:p>
      </dgm:t>
    </dgm:pt>
    <dgm:pt modelId="{1B75A346-7CC8-4796-9D20-43F14EFC4DA0}" type="sibTrans" cxnId="{70741B86-18F6-4F1E-B2A9-B575D6759411}">
      <dgm:prSet/>
      <dgm:spPr/>
      <dgm:t>
        <a:bodyPr/>
        <a:lstStyle/>
        <a:p>
          <a:endParaRPr lang="en-ZA"/>
        </a:p>
      </dgm:t>
    </dgm:pt>
    <dgm:pt modelId="{9D70D05D-0CB8-47E1-9CC4-ED1C73EDF833}" type="pres">
      <dgm:prSet presAssocID="{44E6D059-523D-4102-8BEA-8986C2926EDF}" presName="linearFlow" presStyleCnt="0">
        <dgm:presLayoutVars>
          <dgm:dir/>
          <dgm:animLvl val="lvl"/>
          <dgm:resizeHandles val="exact"/>
        </dgm:presLayoutVars>
      </dgm:prSet>
      <dgm:spPr/>
    </dgm:pt>
    <dgm:pt modelId="{218D8D62-B1B6-458B-9D31-A5CF3EF990DC}" type="pres">
      <dgm:prSet presAssocID="{0E47045D-D14E-4CF1-BC36-58D9A7F2F185}" presName="composite" presStyleCnt="0"/>
      <dgm:spPr/>
    </dgm:pt>
    <dgm:pt modelId="{19EA9775-DFDE-4314-A2D1-F3B004A16F35}" type="pres">
      <dgm:prSet presAssocID="{0E47045D-D14E-4CF1-BC36-58D9A7F2F18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C9AEAD0-CF51-45E1-8A63-9A20738CA734}" type="pres">
      <dgm:prSet presAssocID="{0E47045D-D14E-4CF1-BC36-58D9A7F2F185}" presName="parSh" presStyleLbl="node1" presStyleIdx="0" presStyleCnt="3" custLinFactNeighborX="-163" custLinFactNeighborY="10534"/>
      <dgm:spPr/>
    </dgm:pt>
    <dgm:pt modelId="{FB44D10A-19CB-439E-A768-A1C0EC85368C}" type="pres">
      <dgm:prSet presAssocID="{0E47045D-D14E-4CF1-BC36-58D9A7F2F185}" presName="desTx" presStyleLbl="fgAcc1" presStyleIdx="0" presStyleCnt="3" custLinFactNeighborX="-899" custLinFactNeighborY="6874">
        <dgm:presLayoutVars>
          <dgm:bulletEnabled val="1"/>
        </dgm:presLayoutVars>
      </dgm:prSet>
      <dgm:spPr/>
    </dgm:pt>
    <dgm:pt modelId="{0AC5E341-0908-4459-9601-B0A390625995}" type="pres">
      <dgm:prSet presAssocID="{1DA691A0-4415-4E99-9D8D-D47618205A72}" presName="sibTrans" presStyleLbl="sibTrans2D1" presStyleIdx="0" presStyleCnt="2"/>
      <dgm:spPr/>
    </dgm:pt>
    <dgm:pt modelId="{99F42A29-2E6F-43C2-BC05-BDE74DFC83BC}" type="pres">
      <dgm:prSet presAssocID="{1DA691A0-4415-4E99-9D8D-D47618205A72}" presName="connTx" presStyleLbl="sibTrans2D1" presStyleIdx="0" presStyleCnt="2"/>
      <dgm:spPr/>
    </dgm:pt>
    <dgm:pt modelId="{2B7BDB67-E851-455A-9DC5-9CA05F531A98}" type="pres">
      <dgm:prSet presAssocID="{AF5F7C4B-67A7-4731-9C53-B56A741870E9}" presName="composite" presStyleCnt="0"/>
      <dgm:spPr/>
    </dgm:pt>
    <dgm:pt modelId="{27C59610-F92E-4147-B12B-F29E93BD00EF}" type="pres">
      <dgm:prSet presAssocID="{AF5F7C4B-67A7-4731-9C53-B56A741870E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EB1A21-1A35-4D7C-A539-8D383357EDE4}" type="pres">
      <dgm:prSet presAssocID="{AF5F7C4B-67A7-4731-9C53-B56A741870E9}" presName="parSh" presStyleLbl="node1" presStyleIdx="1" presStyleCnt="3" custLinFactNeighborX="875" custLinFactNeighborY="15795"/>
      <dgm:spPr/>
    </dgm:pt>
    <dgm:pt modelId="{EE4DDFBC-BA82-4275-8DC9-C401514995ED}" type="pres">
      <dgm:prSet presAssocID="{AF5F7C4B-67A7-4731-9C53-B56A741870E9}" presName="desTx" presStyleLbl="fgAcc1" presStyleIdx="1" presStyleCnt="3" custLinFactNeighborX="34" custLinFactNeighborY="7811">
        <dgm:presLayoutVars>
          <dgm:bulletEnabled val="1"/>
        </dgm:presLayoutVars>
      </dgm:prSet>
      <dgm:spPr/>
    </dgm:pt>
    <dgm:pt modelId="{45F539AE-C940-4071-AF0C-C19560B31CC2}" type="pres">
      <dgm:prSet presAssocID="{7ED522BB-4422-4FD7-9EB2-56C4EE1A9A83}" presName="sibTrans" presStyleLbl="sibTrans2D1" presStyleIdx="1" presStyleCnt="2"/>
      <dgm:spPr/>
    </dgm:pt>
    <dgm:pt modelId="{0B903264-D343-4433-ADD4-43A0459CBBA0}" type="pres">
      <dgm:prSet presAssocID="{7ED522BB-4422-4FD7-9EB2-56C4EE1A9A83}" presName="connTx" presStyleLbl="sibTrans2D1" presStyleIdx="1" presStyleCnt="2"/>
      <dgm:spPr/>
    </dgm:pt>
    <dgm:pt modelId="{B12636D1-DD0E-40B7-8C39-F47215C51C34}" type="pres">
      <dgm:prSet presAssocID="{3F4A54E9-C47F-47E3-A575-A04CB845B8DF}" presName="composite" presStyleCnt="0"/>
      <dgm:spPr/>
    </dgm:pt>
    <dgm:pt modelId="{48BE563D-2E1A-4387-809D-C66381EB8303}" type="pres">
      <dgm:prSet presAssocID="{3F4A54E9-C47F-47E3-A575-A04CB845B8D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D629379-1C2B-4215-B022-4732CD7A2286}" type="pres">
      <dgm:prSet presAssocID="{3F4A54E9-C47F-47E3-A575-A04CB845B8DF}" presName="parSh" presStyleLbl="node1" presStyleIdx="2" presStyleCnt="3" custLinFactNeighborX="174" custLinFactNeighborY="15795"/>
      <dgm:spPr/>
    </dgm:pt>
    <dgm:pt modelId="{022C314B-04F7-45ED-B022-D5DE82A16CFE}" type="pres">
      <dgm:prSet presAssocID="{3F4A54E9-C47F-47E3-A575-A04CB845B8DF}" presName="desTx" presStyleLbl="fgAcc1" presStyleIdx="2" presStyleCnt="3" custLinFactNeighborX="-4804" custLinFactNeighborY="13188">
        <dgm:presLayoutVars>
          <dgm:bulletEnabled val="1"/>
        </dgm:presLayoutVars>
      </dgm:prSet>
      <dgm:spPr/>
    </dgm:pt>
  </dgm:ptLst>
  <dgm:cxnLst>
    <dgm:cxn modelId="{B1011D03-0616-4DB4-BD4A-DDD7358BD66D}" type="presOf" srcId="{81F4ACEA-7DA5-4BD4-B605-927034C4D305}" destId="{EE4DDFBC-BA82-4275-8DC9-C401514995ED}" srcOrd="0" destOrd="2" presId="urn:microsoft.com/office/officeart/2005/8/layout/process3"/>
    <dgm:cxn modelId="{06F0BF0D-A6E0-4FB3-B24F-C72A61DA0417}" type="presOf" srcId="{1DA691A0-4415-4E99-9D8D-D47618205A72}" destId="{0AC5E341-0908-4459-9601-B0A390625995}" srcOrd="0" destOrd="0" presId="urn:microsoft.com/office/officeart/2005/8/layout/process3"/>
    <dgm:cxn modelId="{B833EB11-22EE-4770-93E8-01417043182E}" type="presOf" srcId="{1DA691A0-4415-4E99-9D8D-D47618205A72}" destId="{99F42A29-2E6F-43C2-BC05-BDE74DFC83BC}" srcOrd="1" destOrd="0" presId="urn:microsoft.com/office/officeart/2005/8/layout/process3"/>
    <dgm:cxn modelId="{553FD016-7B74-4623-9716-B5B588D49778}" srcId="{3F4A54E9-C47F-47E3-A575-A04CB845B8DF}" destId="{2F48C73C-AF22-4EA2-90A2-FC26421E3C1C}" srcOrd="2" destOrd="0" parTransId="{A2CFF373-579F-49D8-9C8D-7A80231E327C}" sibTransId="{50A3E826-C58B-4320-95C0-7CE8CE573E01}"/>
    <dgm:cxn modelId="{142FAE26-D970-4B6B-AA1F-54CBE1A69B95}" type="presOf" srcId="{7AA14139-EFC4-44E3-B9AD-E10F4574D1FC}" destId="{FB44D10A-19CB-439E-A768-A1C0EC85368C}" srcOrd="0" destOrd="0" presId="urn:microsoft.com/office/officeart/2005/8/layout/process3"/>
    <dgm:cxn modelId="{A4D08F2B-B3A3-492B-8A44-2A59017ED99A}" srcId="{44E6D059-523D-4102-8BEA-8986C2926EDF}" destId="{3F4A54E9-C47F-47E3-A575-A04CB845B8DF}" srcOrd="2" destOrd="0" parTransId="{F49740EC-66D5-451B-B3B1-F8C5CD99D1EE}" sibTransId="{CBFFACB7-F327-4202-B2A1-FD6A9CAEA2FC}"/>
    <dgm:cxn modelId="{36462C32-986C-4060-9384-726615246192}" srcId="{AF5F7C4B-67A7-4731-9C53-B56A741870E9}" destId="{81F4ACEA-7DA5-4BD4-B605-927034C4D305}" srcOrd="2" destOrd="0" parTransId="{C1D59E75-91DE-4A07-ADF2-876CF9AB74F7}" sibTransId="{BA2EFD01-1E41-4A15-B8CF-23554465A6A3}"/>
    <dgm:cxn modelId="{AA37A83F-B31A-4A54-A5DB-CBEEACFBC4A0}" srcId="{3F4A54E9-C47F-47E3-A575-A04CB845B8DF}" destId="{BDCD536C-AB6A-4FFC-ADA5-C4F81FD12CC4}" srcOrd="5" destOrd="0" parTransId="{D6AF4DFB-23B1-4093-96DF-FA8755F12B1E}" sibTransId="{5399E487-CC8B-4755-A3C3-D9C1BAAB5A8D}"/>
    <dgm:cxn modelId="{2F746340-0EE1-4A80-A50A-5D3238331060}" type="presOf" srcId="{BDCD536C-AB6A-4FFC-ADA5-C4F81FD12CC4}" destId="{022C314B-04F7-45ED-B022-D5DE82A16CFE}" srcOrd="0" destOrd="5" presId="urn:microsoft.com/office/officeart/2005/8/layout/process3"/>
    <dgm:cxn modelId="{BE1A7F60-BD4E-4F3E-AEF9-42AB1BE1212D}" type="presOf" srcId="{D92400A6-5826-4C63-A09C-3E9AFCA3F9D2}" destId="{022C314B-04F7-45ED-B022-D5DE82A16CFE}" srcOrd="0" destOrd="0" presId="urn:microsoft.com/office/officeart/2005/8/layout/process3"/>
    <dgm:cxn modelId="{3DF3E460-5CCA-47D7-8DE4-1B0E567C211B}" type="presOf" srcId="{8F7A8230-A543-4A8D-8C6A-7A2B870CAF1C}" destId="{022C314B-04F7-45ED-B022-D5DE82A16CFE}" srcOrd="0" destOrd="3" presId="urn:microsoft.com/office/officeart/2005/8/layout/process3"/>
    <dgm:cxn modelId="{070BF461-DF6C-4BA7-8338-408AD8DB4B5E}" srcId="{0E47045D-D14E-4CF1-BC36-58D9A7F2F185}" destId="{079428B5-CBF1-4D5A-8C1A-CC2FB18CC3E0}" srcOrd="2" destOrd="0" parTransId="{0C429AE5-7DFF-454A-B657-90B0043FD108}" sibTransId="{10A2C3E9-19A5-474C-8481-146F1D09BB38}"/>
    <dgm:cxn modelId="{277C1442-59C8-4753-B6F1-838BD709490B}" srcId="{3F4A54E9-C47F-47E3-A575-A04CB845B8DF}" destId="{D92400A6-5826-4C63-A09C-3E9AFCA3F9D2}" srcOrd="0" destOrd="0" parTransId="{1BF9E2EA-2D3B-48BD-A730-FB3FEECD0641}" sibTransId="{2FF72788-A3E5-4C07-B949-6F42CC7AF170}"/>
    <dgm:cxn modelId="{40192F6A-8E13-4B94-A70A-EAA3999DE5A0}" srcId="{44E6D059-523D-4102-8BEA-8986C2926EDF}" destId="{AF5F7C4B-67A7-4731-9C53-B56A741870E9}" srcOrd="1" destOrd="0" parTransId="{9618335B-F9C1-430E-8AE7-BC3B06F2F6AD}" sibTransId="{7ED522BB-4422-4FD7-9EB2-56C4EE1A9A83}"/>
    <dgm:cxn modelId="{98FF864A-62CE-4A13-8636-DED48CA216D5}" type="presOf" srcId="{0E47045D-D14E-4CF1-BC36-58D9A7F2F185}" destId="{19EA9775-DFDE-4314-A2D1-F3B004A16F35}" srcOrd="0" destOrd="0" presId="urn:microsoft.com/office/officeart/2005/8/layout/process3"/>
    <dgm:cxn modelId="{10049650-149E-4AE4-B19C-AFF3B67F5FCA}" type="presOf" srcId="{3F4A54E9-C47F-47E3-A575-A04CB845B8DF}" destId="{48BE563D-2E1A-4387-809D-C66381EB8303}" srcOrd="0" destOrd="0" presId="urn:microsoft.com/office/officeart/2005/8/layout/process3"/>
    <dgm:cxn modelId="{4C76CD78-24B2-4AC7-A811-1AA7E7D814F3}" srcId="{0E47045D-D14E-4CF1-BC36-58D9A7F2F185}" destId="{7AA14139-EFC4-44E3-B9AD-E10F4574D1FC}" srcOrd="0" destOrd="0" parTransId="{8D682D3F-84F1-4B3C-B2C3-9C832B30DCD9}" sibTransId="{785250A7-311F-4B51-BFA6-0315499D9427}"/>
    <dgm:cxn modelId="{168E0179-EA19-4E81-9C08-2825D1028220}" srcId="{3F4A54E9-C47F-47E3-A575-A04CB845B8DF}" destId="{059B8BFA-22A8-43A4-9B83-73B3E64F7401}" srcOrd="6" destOrd="0" parTransId="{77981A21-1593-41DC-A045-F8B6CC9FC813}" sibTransId="{241A36DF-B5F4-4264-A4C5-7A322C714F99}"/>
    <dgm:cxn modelId="{05A27B7D-C8C7-4551-AB2E-2AEE2B364532}" type="presOf" srcId="{48879EFF-7B32-4E29-A162-59DA6A1E4833}" destId="{EE4DDFBC-BA82-4275-8DC9-C401514995ED}" srcOrd="0" destOrd="0" presId="urn:microsoft.com/office/officeart/2005/8/layout/process3"/>
    <dgm:cxn modelId="{71066F7E-70BF-4BC1-8F5C-CDE3E5EE0C51}" type="presOf" srcId="{3F4A54E9-C47F-47E3-A575-A04CB845B8DF}" destId="{5D629379-1C2B-4215-B022-4732CD7A2286}" srcOrd="1" destOrd="0" presId="urn:microsoft.com/office/officeart/2005/8/layout/process3"/>
    <dgm:cxn modelId="{70741B86-18F6-4F1E-B2A9-B575D6759411}" srcId="{3F4A54E9-C47F-47E3-A575-A04CB845B8DF}" destId="{8E1EFDB7-5F32-4043-81A6-E5239A200B45}" srcOrd="1" destOrd="0" parTransId="{7CBD9F8F-0562-4355-9EAD-EA2C081790F7}" sibTransId="{1B75A346-7CC8-4796-9D20-43F14EFC4DA0}"/>
    <dgm:cxn modelId="{F38C6388-9273-4633-91FD-621EE682AAE9}" type="presOf" srcId="{44E6D059-523D-4102-8BEA-8986C2926EDF}" destId="{9D70D05D-0CB8-47E1-9CC4-ED1C73EDF833}" srcOrd="0" destOrd="0" presId="urn:microsoft.com/office/officeart/2005/8/layout/process3"/>
    <dgm:cxn modelId="{C5F9598A-68FC-4B45-A95F-D48617E7E926}" type="presOf" srcId="{7ED522BB-4422-4FD7-9EB2-56C4EE1A9A83}" destId="{45F539AE-C940-4071-AF0C-C19560B31CC2}" srcOrd="0" destOrd="0" presId="urn:microsoft.com/office/officeart/2005/8/layout/process3"/>
    <dgm:cxn modelId="{AFA09D90-DB80-4B17-A370-13A0E04AE324}" type="presOf" srcId="{079428B5-CBF1-4D5A-8C1A-CC2FB18CC3E0}" destId="{FB44D10A-19CB-439E-A768-A1C0EC85368C}" srcOrd="0" destOrd="2" presId="urn:microsoft.com/office/officeart/2005/8/layout/process3"/>
    <dgm:cxn modelId="{13B6D393-BE31-4CA2-8E5F-54E2178E32D0}" type="presOf" srcId="{AAC774FE-3C73-4561-8C14-BC18DE3E13B5}" destId="{022C314B-04F7-45ED-B022-D5DE82A16CFE}" srcOrd="0" destOrd="4" presId="urn:microsoft.com/office/officeart/2005/8/layout/process3"/>
    <dgm:cxn modelId="{CD0ADB95-2EB6-4B11-ADDA-A6D789D5FF3B}" type="presOf" srcId="{059B8BFA-22A8-43A4-9B83-73B3E64F7401}" destId="{022C314B-04F7-45ED-B022-D5DE82A16CFE}" srcOrd="0" destOrd="6" presId="urn:microsoft.com/office/officeart/2005/8/layout/process3"/>
    <dgm:cxn modelId="{56B243AB-447C-4879-A408-33B3A27A1403}" srcId="{3F4A54E9-C47F-47E3-A575-A04CB845B8DF}" destId="{AAC774FE-3C73-4561-8C14-BC18DE3E13B5}" srcOrd="4" destOrd="0" parTransId="{674C27FC-8D48-482D-B3C6-6FAC8A68BB94}" sibTransId="{6E53D29A-1B77-48C1-AB66-30FFC7B71550}"/>
    <dgm:cxn modelId="{2BB64DAB-0405-4361-B7C0-AF1AE247FC48}" srcId="{AF5F7C4B-67A7-4731-9C53-B56A741870E9}" destId="{8FD78124-08BE-4818-813F-CFA1DB5C8506}" srcOrd="3" destOrd="0" parTransId="{A1C49E6C-09FC-41AF-B6D8-55646F717D35}" sibTransId="{7148C1E7-70DA-402F-A5DA-58C3CD932EC8}"/>
    <dgm:cxn modelId="{AF000DB0-C858-4A0A-ACC2-3ABE060D6EF9}" type="presOf" srcId="{6D03D436-58DE-4229-ABD4-3B8784DB0988}" destId="{FB44D10A-19CB-439E-A768-A1C0EC85368C}" srcOrd="0" destOrd="1" presId="urn:microsoft.com/office/officeart/2005/8/layout/process3"/>
    <dgm:cxn modelId="{B23F5AB3-3E29-4A38-A92E-65A69AE858CD}" type="presOf" srcId="{AF5F7C4B-67A7-4731-9C53-B56A741870E9}" destId="{50EB1A21-1A35-4D7C-A539-8D383357EDE4}" srcOrd="1" destOrd="0" presId="urn:microsoft.com/office/officeart/2005/8/layout/process3"/>
    <dgm:cxn modelId="{979CC2BA-77B4-4A52-95C3-3693312C054A}" type="presOf" srcId="{8FD78124-08BE-4818-813F-CFA1DB5C8506}" destId="{EE4DDFBC-BA82-4275-8DC9-C401514995ED}" srcOrd="0" destOrd="3" presId="urn:microsoft.com/office/officeart/2005/8/layout/process3"/>
    <dgm:cxn modelId="{F2CA25C2-4396-4BE0-8FF3-5E56B76C1B3C}" type="presOf" srcId="{E5FE2D1E-4C2C-4261-9929-8E48C930A934}" destId="{EE4DDFBC-BA82-4275-8DC9-C401514995ED}" srcOrd="0" destOrd="1" presId="urn:microsoft.com/office/officeart/2005/8/layout/process3"/>
    <dgm:cxn modelId="{E8801FC5-31F2-4F99-9ED4-9FDD50B33253}" srcId="{0E47045D-D14E-4CF1-BC36-58D9A7F2F185}" destId="{6D03D436-58DE-4229-ABD4-3B8784DB0988}" srcOrd="1" destOrd="0" parTransId="{197BD72E-597F-4577-95D6-08498F8E1A64}" sibTransId="{70D0948C-2708-42E0-826B-56464C1B0104}"/>
    <dgm:cxn modelId="{DC1CD8C5-D873-4DFC-91E6-946D2E9977D4}" srcId="{AF5F7C4B-67A7-4731-9C53-B56A741870E9}" destId="{48879EFF-7B32-4E29-A162-59DA6A1E4833}" srcOrd="0" destOrd="0" parTransId="{EBE0EE6F-ADD9-46D6-9601-8EF7C88C079D}" sibTransId="{F5376074-31FC-447D-89CF-AF4B9E37B7FE}"/>
    <dgm:cxn modelId="{2CD914D5-8E34-49D3-B793-F9F4C3A074DC}" type="presOf" srcId="{7ED522BB-4422-4FD7-9EB2-56C4EE1A9A83}" destId="{0B903264-D343-4433-ADD4-43A0459CBBA0}" srcOrd="1" destOrd="0" presId="urn:microsoft.com/office/officeart/2005/8/layout/process3"/>
    <dgm:cxn modelId="{8C5C3CDF-6BE7-49AD-A34C-56977B8165F0}" srcId="{3F4A54E9-C47F-47E3-A575-A04CB845B8DF}" destId="{8F7A8230-A543-4A8D-8C6A-7A2B870CAF1C}" srcOrd="3" destOrd="0" parTransId="{92124A47-42E8-452F-8668-BEC9A566F75B}" sibTransId="{F9BD7765-CCA8-4699-A2F8-B0A9AE59C65E}"/>
    <dgm:cxn modelId="{5F2E6FEB-DBEF-44AE-85C3-89DB9C7AABDF}" srcId="{44E6D059-523D-4102-8BEA-8986C2926EDF}" destId="{0E47045D-D14E-4CF1-BC36-58D9A7F2F185}" srcOrd="0" destOrd="0" parTransId="{4F2681D2-D899-4502-84DF-CE23963D878F}" sibTransId="{1DA691A0-4415-4E99-9D8D-D47618205A72}"/>
    <dgm:cxn modelId="{D345D8EC-F04F-4C86-A0C7-995184AB2D71}" type="presOf" srcId="{AF5F7C4B-67A7-4731-9C53-B56A741870E9}" destId="{27C59610-F92E-4147-B12B-F29E93BD00EF}" srcOrd="0" destOrd="0" presId="urn:microsoft.com/office/officeart/2005/8/layout/process3"/>
    <dgm:cxn modelId="{E2E083F1-7C5C-4E4C-AE07-C1F507AA0170}" type="presOf" srcId="{0E47045D-D14E-4CF1-BC36-58D9A7F2F185}" destId="{AC9AEAD0-CF51-45E1-8A63-9A20738CA734}" srcOrd="1" destOrd="0" presId="urn:microsoft.com/office/officeart/2005/8/layout/process3"/>
    <dgm:cxn modelId="{EC73B1FB-FD2A-4BEC-95DF-A7516612DA28}" type="presOf" srcId="{8E1EFDB7-5F32-4043-81A6-E5239A200B45}" destId="{022C314B-04F7-45ED-B022-D5DE82A16CFE}" srcOrd="0" destOrd="1" presId="urn:microsoft.com/office/officeart/2005/8/layout/process3"/>
    <dgm:cxn modelId="{711315FD-0631-47EF-BB43-AE308D8DD4A8}" srcId="{AF5F7C4B-67A7-4731-9C53-B56A741870E9}" destId="{E5FE2D1E-4C2C-4261-9929-8E48C930A934}" srcOrd="1" destOrd="0" parTransId="{DCEB709B-2D1A-43BD-BDDA-C548DCF3F05F}" sibTransId="{9EB34D43-53DD-4167-B348-BB3115C2DB64}"/>
    <dgm:cxn modelId="{1CE286FE-4F62-4A66-BE8A-258704440129}" type="presOf" srcId="{2F48C73C-AF22-4EA2-90A2-FC26421E3C1C}" destId="{022C314B-04F7-45ED-B022-D5DE82A16CFE}" srcOrd="0" destOrd="2" presId="urn:microsoft.com/office/officeart/2005/8/layout/process3"/>
    <dgm:cxn modelId="{B9EA24A4-5038-4B2B-AF0A-E014E8F64DE9}" type="presParOf" srcId="{9D70D05D-0CB8-47E1-9CC4-ED1C73EDF833}" destId="{218D8D62-B1B6-458B-9D31-A5CF3EF990DC}" srcOrd="0" destOrd="0" presId="urn:microsoft.com/office/officeart/2005/8/layout/process3"/>
    <dgm:cxn modelId="{33D8E9F6-71FC-4E85-8133-4E33B3622CA8}" type="presParOf" srcId="{218D8D62-B1B6-458B-9D31-A5CF3EF990DC}" destId="{19EA9775-DFDE-4314-A2D1-F3B004A16F35}" srcOrd="0" destOrd="0" presId="urn:microsoft.com/office/officeart/2005/8/layout/process3"/>
    <dgm:cxn modelId="{73C7A7A5-D1B0-4734-9C46-BCC41C7B0FC9}" type="presParOf" srcId="{218D8D62-B1B6-458B-9D31-A5CF3EF990DC}" destId="{AC9AEAD0-CF51-45E1-8A63-9A20738CA734}" srcOrd="1" destOrd="0" presId="urn:microsoft.com/office/officeart/2005/8/layout/process3"/>
    <dgm:cxn modelId="{DAE9CCA3-C84C-474B-BEC1-1564AEFFD50C}" type="presParOf" srcId="{218D8D62-B1B6-458B-9D31-A5CF3EF990DC}" destId="{FB44D10A-19CB-439E-A768-A1C0EC85368C}" srcOrd="2" destOrd="0" presId="urn:microsoft.com/office/officeart/2005/8/layout/process3"/>
    <dgm:cxn modelId="{89968D91-2BF7-4950-8562-30CE3B63B043}" type="presParOf" srcId="{9D70D05D-0CB8-47E1-9CC4-ED1C73EDF833}" destId="{0AC5E341-0908-4459-9601-B0A390625995}" srcOrd="1" destOrd="0" presId="urn:microsoft.com/office/officeart/2005/8/layout/process3"/>
    <dgm:cxn modelId="{25EC7628-A7FC-4CD5-A589-4E7994EBD205}" type="presParOf" srcId="{0AC5E341-0908-4459-9601-B0A390625995}" destId="{99F42A29-2E6F-43C2-BC05-BDE74DFC83BC}" srcOrd="0" destOrd="0" presId="urn:microsoft.com/office/officeart/2005/8/layout/process3"/>
    <dgm:cxn modelId="{94222157-0534-4BFD-B1D3-294D06AEB6F5}" type="presParOf" srcId="{9D70D05D-0CB8-47E1-9CC4-ED1C73EDF833}" destId="{2B7BDB67-E851-455A-9DC5-9CA05F531A98}" srcOrd="2" destOrd="0" presId="urn:microsoft.com/office/officeart/2005/8/layout/process3"/>
    <dgm:cxn modelId="{3D843AE2-0DDA-4BC5-8859-BDC40B26E476}" type="presParOf" srcId="{2B7BDB67-E851-455A-9DC5-9CA05F531A98}" destId="{27C59610-F92E-4147-B12B-F29E93BD00EF}" srcOrd="0" destOrd="0" presId="urn:microsoft.com/office/officeart/2005/8/layout/process3"/>
    <dgm:cxn modelId="{CFF85932-AD36-4205-8881-F2BCDC7FE2D5}" type="presParOf" srcId="{2B7BDB67-E851-455A-9DC5-9CA05F531A98}" destId="{50EB1A21-1A35-4D7C-A539-8D383357EDE4}" srcOrd="1" destOrd="0" presId="urn:microsoft.com/office/officeart/2005/8/layout/process3"/>
    <dgm:cxn modelId="{E926C599-B0CD-4059-A615-014D9AB8135D}" type="presParOf" srcId="{2B7BDB67-E851-455A-9DC5-9CA05F531A98}" destId="{EE4DDFBC-BA82-4275-8DC9-C401514995ED}" srcOrd="2" destOrd="0" presId="urn:microsoft.com/office/officeart/2005/8/layout/process3"/>
    <dgm:cxn modelId="{B090583F-5D80-4BBC-818E-EF44BA1C3510}" type="presParOf" srcId="{9D70D05D-0CB8-47E1-9CC4-ED1C73EDF833}" destId="{45F539AE-C940-4071-AF0C-C19560B31CC2}" srcOrd="3" destOrd="0" presId="urn:microsoft.com/office/officeart/2005/8/layout/process3"/>
    <dgm:cxn modelId="{EBF436BD-45B6-4A3C-A9D1-B12FE3CB21AB}" type="presParOf" srcId="{45F539AE-C940-4071-AF0C-C19560B31CC2}" destId="{0B903264-D343-4433-ADD4-43A0459CBBA0}" srcOrd="0" destOrd="0" presId="urn:microsoft.com/office/officeart/2005/8/layout/process3"/>
    <dgm:cxn modelId="{8B4F0EB0-961C-4B17-BE88-F84860D83866}" type="presParOf" srcId="{9D70D05D-0CB8-47E1-9CC4-ED1C73EDF833}" destId="{B12636D1-DD0E-40B7-8C39-F47215C51C34}" srcOrd="4" destOrd="0" presId="urn:microsoft.com/office/officeart/2005/8/layout/process3"/>
    <dgm:cxn modelId="{EB00DD13-D1BE-4173-B3A0-867531B41FBB}" type="presParOf" srcId="{B12636D1-DD0E-40B7-8C39-F47215C51C34}" destId="{48BE563D-2E1A-4387-809D-C66381EB8303}" srcOrd="0" destOrd="0" presId="urn:microsoft.com/office/officeart/2005/8/layout/process3"/>
    <dgm:cxn modelId="{FB516DCE-D0CC-4F63-9357-6C12029F314E}" type="presParOf" srcId="{B12636D1-DD0E-40B7-8C39-F47215C51C34}" destId="{5D629379-1C2B-4215-B022-4732CD7A2286}" srcOrd="1" destOrd="0" presId="urn:microsoft.com/office/officeart/2005/8/layout/process3"/>
    <dgm:cxn modelId="{7E2FC298-DF3B-4861-B9E8-C2BF765E8CD8}" type="presParOf" srcId="{B12636D1-DD0E-40B7-8C39-F47215C51C34}" destId="{022C314B-04F7-45ED-B022-D5DE82A16C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74AA8-34C3-4736-9DB4-77B9A48AA2FF}">
      <dsp:nvSpPr>
        <dsp:cNvPr id="0" name=""/>
        <dsp:cNvSpPr/>
      </dsp:nvSpPr>
      <dsp:spPr>
        <a:xfrm rot="5400000">
          <a:off x="-407435" y="413601"/>
          <a:ext cx="2716236" cy="1901365"/>
        </a:xfrm>
        <a:prstGeom prst="chevron">
          <a:avLst/>
        </a:prstGeom>
        <a:solidFill>
          <a:srgbClr val="00206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b="1" kern="1200" dirty="0">
              <a:latin typeface="Calibri" panose="020F0502020204030204" pitchFamily="34" charset="0"/>
              <a:cs typeface="Calibri" panose="020F0502020204030204" pitchFamily="34" charset="0"/>
            </a:rPr>
            <a:t>2004</a:t>
          </a:r>
          <a:endParaRPr lang="en-ZA" sz="5300" kern="1200" dirty="0"/>
        </a:p>
      </dsp:txBody>
      <dsp:txXfrm rot="-5400000">
        <a:off x="1" y="956849"/>
        <a:ext cx="1901365" cy="814871"/>
      </dsp:txXfrm>
    </dsp:sp>
    <dsp:sp modelId="{CC430E8C-9557-4FFC-810A-A20D20BA28A4}">
      <dsp:nvSpPr>
        <dsp:cNvPr id="0" name=""/>
        <dsp:cNvSpPr/>
      </dsp:nvSpPr>
      <dsp:spPr>
        <a:xfrm rot="5400000">
          <a:off x="10133657" y="-8192174"/>
          <a:ext cx="1765553" cy="182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400" kern="1200">
              <a:latin typeface="Calibri" panose="020F0502020204030204" pitchFamily="34" charset="0"/>
              <a:cs typeface="Calibri" panose="020F0502020204030204" pitchFamily="34" charset="0"/>
            </a:rPr>
            <a:t>National Environmental Management: Biodiversity Act (NEMBA)</a:t>
          </a:r>
          <a:endParaRPr lang="en-ZA" sz="5400" kern="1200" dirty="0"/>
        </a:p>
      </dsp:txBody>
      <dsp:txXfrm rot="-5400000">
        <a:off x="1901365" y="126305"/>
        <a:ext cx="18143951" cy="1593179"/>
      </dsp:txXfrm>
    </dsp:sp>
    <dsp:sp modelId="{88D68687-3D47-45B2-9B7F-57E5208B0AE8}">
      <dsp:nvSpPr>
        <dsp:cNvPr id="0" name=""/>
        <dsp:cNvSpPr/>
      </dsp:nvSpPr>
      <dsp:spPr>
        <a:xfrm rot="5400000">
          <a:off x="-407435" y="3019196"/>
          <a:ext cx="2716236" cy="1901365"/>
        </a:xfrm>
        <a:prstGeom prst="chevron">
          <a:avLst/>
        </a:prstGeom>
        <a:solidFill>
          <a:srgbClr val="00206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latin typeface="Calibri" panose="020F0502020204030204" pitchFamily="34" charset="0"/>
              <a:cs typeface="Calibri" panose="020F0502020204030204" pitchFamily="34" charset="0"/>
            </a:rPr>
            <a:t>2008</a:t>
          </a:r>
          <a:endParaRPr lang="en-ZA" sz="5300" kern="1200" dirty="0"/>
        </a:p>
      </dsp:txBody>
      <dsp:txXfrm rot="-5400000">
        <a:off x="1" y="3562444"/>
        <a:ext cx="1901365" cy="814871"/>
      </dsp:txXfrm>
    </dsp:sp>
    <dsp:sp modelId="{0A0E5F8C-F247-4FAE-BA63-48E07014AED4}">
      <dsp:nvSpPr>
        <dsp:cNvPr id="0" name=""/>
        <dsp:cNvSpPr/>
      </dsp:nvSpPr>
      <dsp:spPr>
        <a:xfrm rot="5400000">
          <a:off x="10133657" y="-5620530"/>
          <a:ext cx="1765553" cy="182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kern="1200">
              <a:latin typeface="Calibri" panose="020F0502020204030204" pitchFamily="34" charset="0"/>
              <a:cs typeface="Calibri" panose="020F0502020204030204" pitchFamily="34" charset="0"/>
            </a:rPr>
            <a:t>Bioprospecting, Access and Benefit Sharing (BABS) Regulations</a:t>
          </a:r>
          <a:r>
            <a:rPr lang="en-GB" sz="5400" kern="120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ZA" sz="5400" kern="1200" dirty="0"/>
        </a:p>
      </dsp:txBody>
      <dsp:txXfrm rot="-5400000">
        <a:off x="1901365" y="2697949"/>
        <a:ext cx="18143951" cy="1593179"/>
      </dsp:txXfrm>
    </dsp:sp>
    <dsp:sp modelId="{B2FF0729-0A93-4A6F-829E-5D328EF4EB34}">
      <dsp:nvSpPr>
        <dsp:cNvPr id="0" name=""/>
        <dsp:cNvSpPr/>
      </dsp:nvSpPr>
      <dsp:spPr>
        <a:xfrm rot="5400000">
          <a:off x="-407435" y="5624792"/>
          <a:ext cx="2716236" cy="1901365"/>
        </a:xfrm>
        <a:prstGeom prst="chevron">
          <a:avLst/>
        </a:prstGeom>
        <a:solidFill>
          <a:srgbClr val="00206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300" b="1" kern="1200" dirty="0"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endParaRPr lang="en-ZA" sz="5300" kern="1200" dirty="0"/>
        </a:p>
      </dsp:txBody>
      <dsp:txXfrm rot="-5400000">
        <a:off x="1" y="6168040"/>
        <a:ext cx="1901365" cy="814871"/>
      </dsp:txXfrm>
    </dsp:sp>
    <dsp:sp modelId="{E3CC88CB-CBB4-49CC-A9BF-5EB66439F86D}">
      <dsp:nvSpPr>
        <dsp:cNvPr id="0" name=""/>
        <dsp:cNvSpPr/>
      </dsp:nvSpPr>
      <dsp:spPr>
        <a:xfrm rot="5400000">
          <a:off x="10133657" y="-3014935"/>
          <a:ext cx="1765553" cy="182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b="0" i="0" kern="1200">
              <a:effectLst/>
              <a:latin typeface="Calibri" panose="020F0502020204030204" pitchFamily="34" charset="0"/>
              <a:cs typeface="Calibri" panose="020F0502020204030204" pitchFamily="34" charset="0"/>
            </a:rPr>
            <a:t>Operation Phakisa Lab on Biodiversity (BioPANZA)</a:t>
          </a:r>
          <a:endParaRPr lang="en-ZA" sz="5400" kern="1200" dirty="0"/>
        </a:p>
      </dsp:txBody>
      <dsp:txXfrm rot="-5400000">
        <a:off x="1901365" y="5303544"/>
        <a:ext cx="18143951" cy="1593179"/>
      </dsp:txXfrm>
    </dsp:sp>
    <dsp:sp modelId="{640CD24C-4485-46A8-896B-2ED82A161F1F}">
      <dsp:nvSpPr>
        <dsp:cNvPr id="0" name=""/>
        <dsp:cNvSpPr/>
      </dsp:nvSpPr>
      <dsp:spPr>
        <a:xfrm rot="5400000">
          <a:off x="-407435" y="8230387"/>
          <a:ext cx="2716236" cy="1901365"/>
        </a:xfrm>
        <a:prstGeom prst="chevron">
          <a:avLst/>
        </a:prstGeom>
        <a:solidFill>
          <a:srgbClr val="00206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300" kern="1200"/>
            <a:t>2016</a:t>
          </a:r>
          <a:endParaRPr lang="en-ZA" sz="5300" kern="1200" dirty="0"/>
        </a:p>
      </dsp:txBody>
      <dsp:txXfrm rot="-5400000">
        <a:off x="1" y="8773635"/>
        <a:ext cx="1901365" cy="814871"/>
      </dsp:txXfrm>
    </dsp:sp>
    <dsp:sp modelId="{3AA1E7B5-53EC-48E0-87E7-D4F744816926}">
      <dsp:nvSpPr>
        <dsp:cNvPr id="0" name=""/>
        <dsp:cNvSpPr/>
      </dsp:nvSpPr>
      <dsp:spPr>
        <a:xfrm rot="5400000">
          <a:off x="10133657" y="-409340"/>
          <a:ext cx="1765553" cy="182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5400" kern="1200" dirty="0"/>
            <a:t>National Biodiversity Economy Strategy (NBES)</a:t>
          </a:r>
        </a:p>
      </dsp:txBody>
      <dsp:txXfrm rot="-5400000">
        <a:off x="1901365" y="7909139"/>
        <a:ext cx="18143951" cy="1593179"/>
      </dsp:txXfrm>
    </dsp:sp>
    <dsp:sp modelId="{87396689-DD77-465B-AB1C-2E089B313386}">
      <dsp:nvSpPr>
        <dsp:cNvPr id="0" name=""/>
        <dsp:cNvSpPr/>
      </dsp:nvSpPr>
      <dsp:spPr>
        <a:xfrm rot="5400000">
          <a:off x="-407435" y="10835982"/>
          <a:ext cx="2716236" cy="1901365"/>
        </a:xfrm>
        <a:prstGeom prst="chevron">
          <a:avLst/>
        </a:prstGeom>
        <a:solidFill>
          <a:srgbClr val="00206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300" kern="1200"/>
            <a:t>2018</a:t>
          </a:r>
          <a:endParaRPr lang="en-ZA" sz="5300" kern="1200" dirty="0"/>
        </a:p>
      </dsp:txBody>
      <dsp:txXfrm rot="-5400000">
        <a:off x="1" y="11379230"/>
        <a:ext cx="1901365" cy="814871"/>
      </dsp:txXfrm>
    </dsp:sp>
    <dsp:sp modelId="{79C508A8-2C90-48E8-AAFD-E86A986AC165}">
      <dsp:nvSpPr>
        <dsp:cNvPr id="0" name=""/>
        <dsp:cNvSpPr/>
      </dsp:nvSpPr>
      <dsp:spPr>
        <a:xfrm rot="5400000">
          <a:off x="10133657" y="2196254"/>
          <a:ext cx="1765553" cy="182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5400" kern="1200" dirty="0"/>
            <a:t>Development of the first Master Plan under the </a:t>
          </a:r>
          <a:r>
            <a:rPr lang="en-ZA" sz="5400" kern="1200" dirty="0" err="1"/>
            <a:t>dtic</a:t>
          </a:r>
          <a:endParaRPr lang="en-ZA" sz="5400" kern="1200" dirty="0"/>
        </a:p>
      </dsp:txBody>
      <dsp:txXfrm rot="-5400000">
        <a:off x="1901365" y="10514734"/>
        <a:ext cx="18143951" cy="1593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AEAD0-CF51-45E1-8A63-9A20738CA734}">
      <dsp:nvSpPr>
        <dsp:cNvPr id="0" name=""/>
        <dsp:cNvSpPr/>
      </dsp:nvSpPr>
      <dsp:spPr>
        <a:xfrm>
          <a:off x="2754" y="1371609"/>
          <a:ext cx="4837440" cy="258944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400" kern="1200" dirty="0"/>
            <a:t>Stakeholder mapping</a:t>
          </a:r>
        </a:p>
      </dsp:txBody>
      <dsp:txXfrm>
        <a:off x="2754" y="1371609"/>
        <a:ext cx="4837440" cy="1726296"/>
      </dsp:txXfrm>
    </dsp:sp>
    <dsp:sp modelId="{FB44D10A-19CB-439E-A768-A1C0EC85368C}">
      <dsp:nvSpPr>
        <dsp:cNvPr id="0" name=""/>
        <dsp:cNvSpPr/>
      </dsp:nvSpPr>
      <dsp:spPr>
        <a:xfrm>
          <a:off x="957951" y="3526925"/>
          <a:ext cx="4837440" cy="1020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Who is out there? Public &amp; Private (MESO)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Interaction/</a:t>
          </a:r>
          <a:br>
            <a:rPr lang="en-ZA" sz="4400" kern="1200" dirty="0"/>
          </a:br>
          <a:r>
            <a:rPr lang="en-ZA" sz="4400" kern="1200" dirty="0"/>
            <a:t>networks between stakeholders (MESO)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What are the culture and beliefs (META)</a:t>
          </a:r>
        </a:p>
      </dsp:txBody>
      <dsp:txXfrm>
        <a:off x="1099635" y="3668609"/>
        <a:ext cx="4554072" cy="9926007"/>
      </dsp:txXfrm>
    </dsp:sp>
    <dsp:sp modelId="{0AC5E341-0908-4459-9601-B0A390625995}">
      <dsp:nvSpPr>
        <dsp:cNvPr id="0" name=""/>
        <dsp:cNvSpPr/>
      </dsp:nvSpPr>
      <dsp:spPr>
        <a:xfrm rot="59875">
          <a:off x="5585966" y="1701461"/>
          <a:ext cx="1581530" cy="1204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500" kern="1200"/>
        </a:p>
      </dsp:txBody>
      <dsp:txXfrm>
        <a:off x="5585993" y="1939191"/>
        <a:ext cx="1220215" cy="722630"/>
      </dsp:txXfrm>
    </dsp:sp>
    <dsp:sp modelId="{50EB1A21-1A35-4D7C-A539-8D383357EDE4}">
      <dsp:nvSpPr>
        <dsp:cNvPr id="0" name=""/>
        <dsp:cNvSpPr/>
      </dsp:nvSpPr>
      <dsp:spPr>
        <a:xfrm>
          <a:off x="7823760" y="1507840"/>
          <a:ext cx="4837440" cy="258944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400" kern="1200" dirty="0"/>
            <a:t>Facilitated sector plan development</a:t>
          </a:r>
        </a:p>
      </dsp:txBody>
      <dsp:txXfrm>
        <a:off x="7823760" y="1507840"/>
        <a:ext cx="4837440" cy="1726296"/>
      </dsp:txXfrm>
    </dsp:sp>
    <dsp:sp modelId="{EE4DDFBC-BA82-4275-8DC9-C401514995ED}">
      <dsp:nvSpPr>
        <dsp:cNvPr id="0" name=""/>
        <dsp:cNvSpPr/>
      </dsp:nvSpPr>
      <dsp:spPr>
        <a:xfrm>
          <a:off x="8773879" y="3622587"/>
          <a:ext cx="4837440" cy="1020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Inclusive participatory process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Identify and agree on key areas/activities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Ownership and accountability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Creating a platform for dialogue</a:t>
          </a:r>
        </a:p>
      </dsp:txBody>
      <dsp:txXfrm>
        <a:off x="8915563" y="3764271"/>
        <a:ext cx="4554072" cy="9926007"/>
      </dsp:txXfrm>
    </dsp:sp>
    <dsp:sp modelId="{45F539AE-C940-4071-AF0C-C19560B31CC2}">
      <dsp:nvSpPr>
        <dsp:cNvPr id="0" name=""/>
        <dsp:cNvSpPr/>
      </dsp:nvSpPr>
      <dsp:spPr>
        <a:xfrm>
          <a:off x="13386062" y="1768796"/>
          <a:ext cx="1536705" cy="1204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500" kern="1200"/>
        </a:p>
      </dsp:txBody>
      <dsp:txXfrm>
        <a:off x="13386062" y="2009672"/>
        <a:ext cx="1175390" cy="722630"/>
      </dsp:txXfrm>
    </dsp:sp>
    <dsp:sp modelId="{5D629379-1C2B-4215-B022-4732CD7A2286}">
      <dsp:nvSpPr>
        <dsp:cNvPr id="0" name=""/>
        <dsp:cNvSpPr/>
      </dsp:nvSpPr>
      <dsp:spPr>
        <a:xfrm>
          <a:off x="15560644" y="1507840"/>
          <a:ext cx="4837440" cy="258944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400" kern="1200" dirty="0"/>
            <a:t>Implementation support</a:t>
          </a:r>
        </a:p>
      </dsp:txBody>
      <dsp:txXfrm>
        <a:off x="15560644" y="1507840"/>
        <a:ext cx="4837440" cy="1726296"/>
      </dsp:txXfrm>
    </dsp:sp>
    <dsp:sp modelId="{022C314B-04F7-45ED-B022-D5DE82A16CFE}">
      <dsp:nvSpPr>
        <dsp:cNvPr id="0" name=""/>
        <dsp:cNvSpPr/>
      </dsp:nvSpPr>
      <dsp:spPr>
        <a:xfrm>
          <a:off x="16310637" y="3923970"/>
          <a:ext cx="4837440" cy="1020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Seed funding to support the kick-off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50/50 (cash/in-kind)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Peer learning sessions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Crowding in additional funding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400" kern="1200" dirty="0"/>
            <a:t>Trust in the snowball effect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4400" kern="1200" dirty="0"/>
        </a:p>
      </dsp:txBody>
      <dsp:txXfrm>
        <a:off x="16452321" y="4065654"/>
        <a:ext cx="4554072" cy="99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6AB8-D207-4CEA-A383-7016CB92FACB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8A6D2-A48F-4BBA-819D-FDDA39B42C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804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a typeface="Century Gothic" panose="020B0502020202020204" pitchFamily="34" charset="0"/>
                <a:cs typeface="Arial" panose="020B0604020202020204" pitchFamily="34" charset="0"/>
              </a:rPr>
              <a:t>Support the development of a resilient </a:t>
            </a:r>
            <a:r>
              <a:rPr lang="en-GB" sz="1200" b="1" u="sng" dirty="0">
                <a:ea typeface="Century Gothic" panose="020B0502020202020204" pitchFamily="34" charset="0"/>
                <a:cs typeface="Arial" panose="020B0604020202020204" pitchFamily="34" charset="0"/>
              </a:rPr>
              <a:t>gender-responsive</a:t>
            </a:r>
            <a:r>
              <a:rPr lang="en-GB" sz="1200" b="1" i="1" dirty="0"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u="sng" dirty="0">
                <a:ea typeface="Century Gothic" panose="020B0502020202020204" pitchFamily="34" charset="0"/>
                <a:cs typeface="Arial" panose="020B0604020202020204" pitchFamily="34" charset="0"/>
              </a:rPr>
              <a:t>ABS-compliant</a:t>
            </a:r>
            <a:r>
              <a:rPr lang="en-GB" sz="1200" b="1" i="1" dirty="0">
                <a:ea typeface="Century Gothic" panose="020B0502020202020204" pitchFamily="34" charset="0"/>
                <a:cs typeface="Arial" panose="020B0604020202020204" pitchFamily="34" charset="0"/>
              </a:rPr>
              <a:t> southern African </a:t>
            </a:r>
            <a:r>
              <a:rPr lang="en-GB" sz="1200" dirty="0" err="1">
                <a:ea typeface="Century Gothic" panose="020B0502020202020204" pitchFamily="34" charset="0"/>
                <a:cs typeface="Arial" panose="020B0604020202020204" pitchFamily="34" charset="0"/>
              </a:rPr>
              <a:t>biotrade</a:t>
            </a:r>
            <a:r>
              <a:rPr lang="en-GB" sz="1200" dirty="0">
                <a:ea typeface="Century Gothic" panose="020B0502020202020204" pitchFamily="34" charset="0"/>
                <a:cs typeface="Arial" panose="020B0604020202020204" pitchFamily="34" charset="0"/>
              </a:rPr>
              <a:t> sector, through a </a:t>
            </a:r>
            <a:r>
              <a:rPr lang="en-GB" sz="1200" b="1" u="sng" dirty="0">
                <a:solidFill>
                  <a:srgbClr val="FF0000"/>
                </a:solidFill>
                <a:ea typeface="Century Gothic" panose="020B0502020202020204" pitchFamily="34" charset="0"/>
                <a:cs typeface="Arial" panose="020B0604020202020204" pitchFamily="34" charset="0"/>
              </a:rPr>
              <a:t>systemic competitiveness approach </a:t>
            </a:r>
            <a:r>
              <a:rPr lang="en-GB" sz="1200" dirty="0">
                <a:ea typeface="Century Gothic" panose="020B0502020202020204" pitchFamily="34" charset="0"/>
                <a:cs typeface="Arial" panose="020B0604020202020204" pitchFamily="34" charset="0"/>
              </a:rPr>
              <a:t>to increase market access for </a:t>
            </a:r>
            <a:r>
              <a:rPr lang="en-GB" sz="1200" dirty="0">
                <a:ea typeface="Century Gothic" panose="020B0502020202020204" pitchFamily="34" charset="0"/>
                <a:cs typeface="Tahoma" panose="020B0604030504040204" pitchFamily="34" charset="0"/>
              </a:rPr>
              <a:t>value-added natural ingredients and products.</a:t>
            </a:r>
            <a:endParaRPr lang="en-US" sz="1200" dirty="0">
              <a:effectLst/>
              <a:latin typeface="Arial Narrow" panose="020B060602020203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200" dirty="0">
                <a:effectLst/>
                <a:latin typeface="Arial Narrow" panose="020B060602020203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It is the level of competitiveness at all four these levels of the system and their interaction that generate a competitive advantage.</a:t>
            </a:r>
            <a:endParaRPr lang="en-ZA" sz="1200" dirty="0">
              <a:effectLst/>
              <a:latin typeface="Arial" panose="020B0604020202020204" pitchFamily="34" charset="0"/>
              <a:ea typeface="Century Gothic" panose="020B050202020202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en-ZA" sz="1200" dirty="0">
                <a:effectLst/>
                <a:latin typeface="Arial Narrow" panose="020B060602020203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Competitiveness is systemic.</a:t>
            </a:r>
          </a:p>
          <a:p>
            <a:pPr algn="just">
              <a:spcAft>
                <a:spcPts val="900"/>
              </a:spcAft>
            </a:pPr>
            <a:endParaRPr lang="en-ZA" sz="1200" dirty="0">
              <a:effectLst/>
              <a:latin typeface="Arial" panose="020B0604020202020204" pitchFamily="34" charset="0"/>
              <a:ea typeface="Century Gothic" panose="020B050202020202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A6D2-A48F-4BBA-819D-FDDA39B42C1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894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Role of facilitation to move stakeholders in the same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A6D2-A48F-4BBA-819D-FDDA39B42C1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13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The snowball effect 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psychological term that explains how small actions can cause bigger and bigger actions, ultimately resulting in a big impact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A6D2-A48F-4BBA-819D-FDDA39B42C1A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923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2" lvl="1" indent="0">
              <a:lnSpc>
                <a:spcPct val="115000"/>
              </a:lnSpc>
              <a:buSzPct val="100000"/>
              <a:buFont typeface="+mj-lt"/>
              <a:buNone/>
              <a:tabLst>
                <a:tab pos="171451" algn="l"/>
              </a:tabLst>
            </a:pPr>
            <a:r>
              <a:rPr lang="en-ZA" dirty="0"/>
              <a:t>Essential oil cluster: </a:t>
            </a:r>
            <a:r>
              <a:rPr lang="en-GB" sz="6000" dirty="0">
                <a:cs typeface="Arial" panose="020B0604020202020204" pitchFamily="34" charset="0"/>
              </a:rPr>
              <a:t>incl.</a:t>
            </a: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ea typeface="Century Gothic" panose="020B0502020202020204" pitchFamily="34" charset="0"/>
                <a:cs typeface="Arial" panose="020B0604020202020204" pitchFamily="34" charset="0"/>
              </a:rPr>
              <a:t>Lippia</a:t>
            </a:r>
            <a:r>
              <a:rPr lang="en-GB" sz="6000" i="1" dirty="0"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6000" i="1" dirty="0" err="1">
                <a:ea typeface="Century Gothic" panose="020B0502020202020204" pitchFamily="34" charset="0"/>
                <a:cs typeface="Arial" panose="020B0604020202020204" pitchFamily="34" charset="0"/>
              </a:rPr>
              <a:t>javanica</a:t>
            </a: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, Cape chamomile and </a:t>
            </a:r>
            <a:r>
              <a:rPr lang="en-GB" sz="6000" i="1" dirty="0">
                <a:ea typeface="Century Gothic" panose="020B0502020202020204" pitchFamily="34" charset="0"/>
                <a:cs typeface="Arial" panose="020B0604020202020204" pitchFamily="34" charset="0"/>
              </a:rPr>
              <a:t>Helichrysum</a:t>
            </a: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buSzPts val="1200"/>
              <a:buFont typeface="+mj-lt"/>
              <a:buNone/>
              <a:tabLst>
                <a:tab pos="171451" algn="l"/>
              </a:tabLst>
            </a:pPr>
            <a:endParaRPr lang="en-GB" sz="3792" dirty="0">
              <a:solidFill>
                <a:schemeClr val="bg2"/>
              </a:solidFill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257178" indent="-257178">
              <a:lnSpc>
                <a:spcPct val="115000"/>
              </a:lnSpc>
              <a:buSzPts val="1200"/>
              <a:buFont typeface="+mj-lt"/>
              <a:buAutoNum type="arabicPeriod"/>
              <a:tabLst>
                <a:tab pos="171451" algn="l"/>
              </a:tabLst>
            </a:pPr>
            <a:endParaRPr lang="en-ZA" sz="3792" dirty="0">
              <a:solidFill>
                <a:schemeClr val="bg2"/>
              </a:solidFill>
              <a:ea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901"/>
              </a:spcAft>
            </a:pPr>
            <a:endParaRPr lang="en-GB" sz="3792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A6D2-A48F-4BBA-819D-FDDA39B42C1A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993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A6D2-A48F-4BBA-819D-FDDA39B42C1A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325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2660416"/>
            <a:ext cx="18423017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8538164"/>
            <a:ext cx="16255604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821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158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865481"/>
            <a:ext cx="4673486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865481"/>
            <a:ext cx="13749531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977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rift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02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2660416"/>
            <a:ext cx="18423017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8538164"/>
            <a:ext cx="16255604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957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034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4052716"/>
            <a:ext cx="18693944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0878731"/>
            <a:ext cx="18693944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865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4327407"/>
            <a:ext cx="9211509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4327407"/>
            <a:ext cx="9211509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296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5"/>
            <a:ext cx="18693944" cy="3142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3984979"/>
            <a:ext cx="91691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5937956"/>
            <a:ext cx="9169175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3984979"/>
            <a:ext cx="9214332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5937956"/>
            <a:ext cx="9214332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9275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090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91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061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2340567"/>
            <a:ext cx="10972532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677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2340567"/>
            <a:ext cx="10972532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008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9450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865481"/>
            <a:ext cx="4673486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865481"/>
            <a:ext cx="13749531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029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rift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96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4052716"/>
            <a:ext cx="18693944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0878731"/>
            <a:ext cx="18693944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03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4327407"/>
            <a:ext cx="9211509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4327407"/>
            <a:ext cx="9211509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20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5"/>
            <a:ext cx="18693944" cy="3142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3984979"/>
            <a:ext cx="91691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5937956"/>
            <a:ext cx="9169175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3984979"/>
            <a:ext cx="9214332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5937956"/>
            <a:ext cx="9214332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07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073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ED7A748-5639-4B20-97E1-C2B3B3D03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79196" y="14516100"/>
            <a:ext cx="2168524" cy="14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2340567"/>
            <a:ext cx="10972532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921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2340567"/>
            <a:ext cx="10972532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870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4327407"/>
            <a:ext cx="18693944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5066908"/>
            <a:ext cx="731502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520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37" r:id="rId12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4327407"/>
            <a:ext cx="18693944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FAA7-3217-403F-9AA9-D4DFB19D6BA6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5066908"/>
            <a:ext cx="731502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21B7-5EC9-4946-8112-FBAE485205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939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D0691E-C1AE-A2FA-DE8F-E4672C14C904}"/>
              </a:ext>
            </a:extLst>
          </p:cNvPr>
          <p:cNvSpPr/>
          <p:nvPr/>
        </p:nvSpPr>
        <p:spPr>
          <a:xfrm>
            <a:off x="0" y="3833663"/>
            <a:ext cx="21674138" cy="1219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26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426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426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426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426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426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4266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3614-8085-8C13-1543-AA5B617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03" y="2237555"/>
            <a:ext cx="5028732" cy="5028732"/>
          </a:xfrm>
          <a:prstGeom prst="rect">
            <a:avLst/>
          </a:prstGeom>
          <a:solidFill>
            <a:srgbClr val="1E266F"/>
          </a:solidFill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0F0AEBE-BCBD-0516-2F54-3EC541043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17101"/>
              </p:ext>
            </p:extLst>
          </p:nvPr>
        </p:nvGraphicFramePr>
        <p:xfrm>
          <a:off x="0" y="7060881"/>
          <a:ext cx="21674138" cy="450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4138">
                  <a:extLst>
                    <a:ext uri="{9D8B030D-6E8A-4147-A177-3AD203B41FA5}">
                      <a16:colId xmlns:a16="http://schemas.microsoft.com/office/drawing/2014/main" val="3694063767"/>
                    </a:ext>
                  </a:extLst>
                </a:gridCol>
              </a:tblGrid>
              <a:tr h="16797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5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Putting industry in the driving seat for </a:t>
                      </a:r>
                      <a:r>
                        <a:rPr lang="en-GB" sz="5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biotrade</a:t>
                      </a:r>
                      <a:r>
                        <a:rPr lang="en-GB" sz="5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growth: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5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Panel discussion with SDP implementers</a:t>
                      </a:r>
                      <a:endParaRPr lang="en-ZA" sz="5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rgbClr val="4D7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94338"/>
                  </a:ext>
                </a:extLst>
              </a:tr>
              <a:tr h="2763453">
                <a:tc>
                  <a:txBody>
                    <a:bodyPr/>
                    <a:lstStyle/>
                    <a:p>
                      <a:pPr algn="ctr"/>
                      <a:r>
                        <a:rPr lang="en-ZA" sz="4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Sandra Kruger</a:t>
                      </a:r>
                    </a:p>
                    <a:p>
                      <a:pPr algn="ctr"/>
                      <a:r>
                        <a:rPr lang="en-ZA" sz="4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Kruger Swart Associates (KSA)</a:t>
                      </a:r>
                    </a:p>
                    <a:p>
                      <a:pPr algn="ctr"/>
                      <a:endParaRPr lang="en-ZA" sz="43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ZA" sz="4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September 2023</a:t>
                      </a:r>
                    </a:p>
                  </a:txBody>
                  <a:tcPr marL="162556" marR="162556" marT="81278" marB="81278">
                    <a:solidFill>
                      <a:srgbClr val="1E2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527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A29B46-D47F-6110-4FF5-9F527133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402" y="12089614"/>
            <a:ext cx="1535330" cy="14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B279387-58DE-2FF9-83B9-ED0693781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560" y="-215399"/>
            <a:ext cx="12182985" cy="79568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F26269-E631-6054-61E8-E97041372191}"/>
              </a:ext>
            </a:extLst>
          </p:cNvPr>
          <p:cNvSpPr/>
          <p:nvPr/>
        </p:nvSpPr>
        <p:spPr>
          <a:xfrm>
            <a:off x="0" y="8514546"/>
            <a:ext cx="21674139" cy="19380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b="1" dirty="0"/>
              <a:t>Panel discussion with </a:t>
            </a:r>
            <a:r>
              <a:rPr lang="en-ZA" sz="8000" b="1"/>
              <a:t>SDP implementers</a:t>
            </a:r>
            <a:endParaRPr lang="en-ZA" sz="8000" b="1" dirty="0"/>
          </a:p>
        </p:txBody>
      </p:sp>
    </p:spTree>
    <p:extLst>
      <p:ext uri="{BB962C8B-B14F-4D97-AF65-F5344CB8AC3E}">
        <p14:creationId xmlns:p14="http://schemas.microsoft.com/office/powerpoint/2010/main" val="4485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C8121-00D8-5438-AE46-9F5C5BBD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418"/>
            <a:ext cx="21665383" cy="151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6384A-49EC-0E46-4A94-F28DB8E5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3" y="748145"/>
            <a:ext cx="21591805" cy="14816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12220F-937F-B14D-5E27-E8A16F2B1F6C}"/>
              </a:ext>
            </a:extLst>
          </p:cNvPr>
          <p:cNvSpPr/>
          <p:nvPr/>
        </p:nvSpPr>
        <p:spPr>
          <a:xfrm>
            <a:off x="18786764" y="969818"/>
            <a:ext cx="2660072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966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6E871-6A0F-4E46-BD1A-C461F14EC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1" y="11956890"/>
            <a:ext cx="21629307" cy="4299110"/>
          </a:xfrm>
          <a:prstGeom prst="rect">
            <a:avLst/>
          </a:prstGeom>
        </p:spPr>
      </p:pic>
      <p:sp>
        <p:nvSpPr>
          <p:cNvPr id="6" name="Rechteck 3">
            <a:extLst>
              <a:ext uri="{FF2B5EF4-FFF2-40B4-BE49-F238E27FC236}">
                <a16:creationId xmlns:a16="http://schemas.microsoft.com/office/drawing/2014/main" id="{854F3E11-D519-412D-8169-44152208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069" y="5637710"/>
            <a:ext cx="18288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de-DE" sz="8800" b="1" dirty="0">
                <a:latin typeface="Calibri"/>
                <a:ea typeface="Calibri"/>
                <a:cs typeface="Calibri"/>
              </a:rPr>
              <a:t>Rational of </a:t>
            </a:r>
          </a:p>
          <a:p>
            <a:pPr algn="ctr"/>
            <a:r>
              <a:rPr lang="en-GB" altLang="de-DE" sz="8800" b="1" dirty="0">
                <a:latin typeface="Calibri"/>
                <a:ea typeface="Calibri"/>
                <a:cs typeface="Calibri"/>
              </a:rPr>
              <a:t>Sector Development Plans</a:t>
            </a:r>
          </a:p>
          <a:p>
            <a:pPr algn="ctr"/>
            <a:endParaRPr lang="en-GB" altLang="de-DE" sz="8800" b="1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GB" altLang="de-DE" sz="6600" dirty="0">
                <a:latin typeface="Calibri"/>
                <a:ea typeface="Calibri"/>
                <a:cs typeface="Calibri"/>
              </a:rPr>
              <a:t>Adrie El Mohamadi</a:t>
            </a:r>
          </a:p>
          <a:p>
            <a:pPr algn="ctr"/>
            <a:r>
              <a:rPr lang="en-GB" altLang="de-DE" sz="6600" dirty="0" err="1">
                <a:latin typeface="Calibri"/>
                <a:ea typeface="Calibri"/>
                <a:cs typeface="Calibri"/>
              </a:rPr>
              <a:t>ABioSA</a:t>
            </a:r>
            <a:r>
              <a:rPr lang="en-GB" altLang="de-DE" sz="6600" dirty="0">
                <a:latin typeface="Calibri"/>
                <a:ea typeface="Calibri"/>
                <a:cs typeface="Calibri"/>
              </a:rPr>
              <a:t>/BIA SA component manager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3CFF421-82F2-4E4B-A7FB-9B2D19E77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5726" y="0"/>
            <a:ext cx="7822686" cy="5109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986650-A3C5-122A-AD13-9B2025BBD1BD}"/>
              </a:ext>
            </a:extLst>
          </p:cNvPr>
          <p:cNvSpPr txBox="1"/>
          <p:nvPr/>
        </p:nvSpPr>
        <p:spPr>
          <a:xfrm>
            <a:off x="47938" y="9402345"/>
            <a:ext cx="21626200" cy="255454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5"/>
            <a:r>
              <a:rPr lang="de-DE" sz="4000" b="1" dirty="0">
                <a:solidFill>
                  <a:schemeClr val="bg1"/>
                </a:solidFill>
              </a:rPr>
              <a:t>Funder: </a:t>
            </a:r>
            <a:r>
              <a:rPr lang="de-DE" sz="4000" dirty="0">
                <a:solidFill>
                  <a:schemeClr val="bg1"/>
                </a:solidFill>
              </a:rPr>
              <a:t>Swiss state secretariate for econimic affairs (SECO)</a:t>
            </a:r>
          </a:p>
          <a:p>
            <a:pPr lvl="5"/>
            <a:r>
              <a:rPr lang="de-DE" sz="4000" b="1" dirty="0">
                <a:solidFill>
                  <a:schemeClr val="bg1"/>
                </a:solidFill>
              </a:rPr>
              <a:t>Implementer</a:t>
            </a:r>
            <a:r>
              <a:rPr lang="de-DE" sz="4000" dirty="0">
                <a:solidFill>
                  <a:schemeClr val="bg1"/>
                </a:solidFill>
              </a:rPr>
              <a:t>: </a:t>
            </a:r>
            <a:r>
              <a:rPr lang="de-DE" sz="4000" dirty="0">
                <a:effectLst/>
              </a:rPr>
              <a:t>Deutsche Gesellschaft für Internationale Zusammenarbeit (GIZ)</a:t>
            </a:r>
            <a:br>
              <a:rPr lang="de-DE" sz="4000" dirty="0">
                <a:effectLst/>
              </a:rPr>
            </a:br>
            <a:r>
              <a:rPr lang="de-DE" sz="4000" b="1" dirty="0">
                <a:effectLst/>
              </a:rPr>
              <a:t>Govt partner</a:t>
            </a:r>
            <a:r>
              <a:rPr lang="de-DE" sz="4000" dirty="0">
                <a:effectLst/>
              </a:rPr>
              <a:t>: Department of Forestry, Fisheries and the Environment (DFFE)</a:t>
            </a:r>
          </a:p>
          <a:p>
            <a:pPr lvl="5"/>
            <a:r>
              <a:rPr lang="de-DE" sz="4000" b="1" dirty="0">
                <a:solidFill>
                  <a:schemeClr val="bg1"/>
                </a:solidFill>
              </a:rPr>
              <a:t>Governance</a:t>
            </a:r>
            <a:r>
              <a:rPr lang="de-DE" sz="4000" dirty="0">
                <a:solidFill>
                  <a:schemeClr val="bg1"/>
                </a:solidFill>
              </a:rPr>
              <a:t>: ABS Capacity Development Innitiative </a:t>
            </a:r>
          </a:p>
        </p:txBody>
      </p:sp>
    </p:spTree>
    <p:extLst>
      <p:ext uri="{BB962C8B-B14F-4D97-AF65-F5344CB8AC3E}">
        <p14:creationId xmlns:p14="http://schemas.microsoft.com/office/powerpoint/2010/main" val="368629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E2E25-F504-4E75-B783-06654FCB3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298"/>
            <a:ext cx="21068179" cy="16084093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F916843-58D3-DEE9-D03C-FDA4CF962B1F}"/>
              </a:ext>
            </a:extLst>
          </p:cNvPr>
          <p:cNvSpPr/>
          <p:nvPr/>
        </p:nvSpPr>
        <p:spPr>
          <a:xfrm>
            <a:off x="5538927" y="6549126"/>
            <a:ext cx="10596282" cy="10177929"/>
          </a:xfrm>
          <a:prstGeom prst="flowChartConnector">
            <a:avLst/>
          </a:prstGeom>
          <a:solidFill>
            <a:srgbClr val="ADD09D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A1729-AD19-D3BE-B45B-E1D7D0621C6A}"/>
              </a:ext>
            </a:extLst>
          </p:cNvPr>
          <p:cNvSpPr/>
          <p:nvPr/>
        </p:nvSpPr>
        <p:spPr>
          <a:xfrm>
            <a:off x="-1" y="279400"/>
            <a:ext cx="21674139" cy="19380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500" b="1" dirty="0"/>
              <a:t>Systemic Competitiveness Approach</a:t>
            </a:r>
          </a:p>
        </p:txBody>
      </p:sp>
    </p:spTree>
    <p:extLst>
      <p:ext uri="{BB962C8B-B14F-4D97-AF65-F5344CB8AC3E}">
        <p14:creationId xmlns:p14="http://schemas.microsoft.com/office/powerpoint/2010/main" val="22105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0B7390-243D-2E55-ABAE-2913342C777A}"/>
              </a:ext>
            </a:extLst>
          </p:cNvPr>
          <p:cNvSpPr txBox="1"/>
          <p:nvPr/>
        </p:nvSpPr>
        <p:spPr>
          <a:xfrm>
            <a:off x="2153187" y="13280372"/>
            <a:ext cx="19392934" cy="285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6CCCA-BFFF-1419-0DC9-F77B344C9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6" r="11508"/>
          <a:stretch/>
        </p:blipFill>
        <p:spPr>
          <a:xfrm>
            <a:off x="195952" y="3146182"/>
            <a:ext cx="10837058" cy="9943220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F92DE6-CFF7-085A-012A-7B9ABC43DE62}"/>
              </a:ext>
            </a:extLst>
          </p:cNvPr>
          <p:cNvSpPr/>
          <p:nvPr/>
        </p:nvSpPr>
        <p:spPr>
          <a:xfrm>
            <a:off x="-1" y="121796"/>
            <a:ext cx="21674139" cy="19380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500" b="1" dirty="0"/>
              <a:t>Role of Sector Development Plans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8AD182-9B72-748C-FFF2-FFF2F0F88EB4}"/>
              </a:ext>
            </a:extLst>
          </p:cNvPr>
          <p:cNvGrpSpPr/>
          <p:nvPr/>
        </p:nvGrpSpPr>
        <p:grpSpPr>
          <a:xfrm>
            <a:off x="4461164" y="3546763"/>
            <a:ext cx="2078181" cy="1911927"/>
            <a:chOff x="4461164" y="3546763"/>
            <a:chExt cx="2078181" cy="191192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BDBB475-472A-0A3E-B169-CD29F6435657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B4AE45DF-B06C-6B7D-B4F1-11FA17F8B3F6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022BB-EB02-010D-F7E5-F6EAB8E48C2A}"/>
              </a:ext>
            </a:extLst>
          </p:cNvPr>
          <p:cNvGrpSpPr/>
          <p:nvPr/>
        </p:nvGrpSpPr>
        <p:grpSpPr>
          <a:xfrm rot="2217663">
            <a:off x="7581389" y="4059381"/>
            <a:ext cx="2078181" cy="1911927"/>
            <a:chOff x="4461164" y="3546763"/>
            <a:chExt cx="2078181" cy="19119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9CF8DC-0902-84F4-54E6-855D4FEE7483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AF9CC78-EF40-DB7A-32DB-1FF941B7DE07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6D4B02-32F4-B449-D08E-179100E4439E}"/>
              </a:ext>
            </a:extLst>
          </p:cNvPr>
          <p:cNvGrpSpPr/>
          <p:nvPr/>
        </p:nvGrpSpPr>
        <p:grpSpPr>
          <a:xfrm rot="19951458">
            <a:off x="6176314" y="5396480"/>
            <a:ext cx="2078181" cy="1911927"/>
            <a:chOff x="4461164" y="3546763"/>
            <a:chExt cx="2078181" cy="19119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5590F5-CD35-B6E9-50CA-648B243AFD68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FD9D8E2-6E6C-8BD0-E91B-EEB4F59D8016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B9EDD8-5548-F0A5-FD01-F5DBCA80CAAC}"/>
              </a:ext>
            </a:extLst>
          </p:cNvPr>
          <p:cNvGrpSpPr/>
          <p:nvPr/>
        </p:nvGrpSpPr>
        <p:grpSpPr>
          <a:xfrm rot="5400000">
            <a:off x="1876726" y="4045503"/>
            <a:ext cx="2078181" cy="1911927"/>
            <a:chOff x="4461164" y="3546763"/>
            <a:chExt cx="2078181" cy="19119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2A33E1-E74F-FA3B-A170-BC173EC35D7E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318F7D60-9C8E-DBA3-C738-EA5CA8E2DE61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07E6EB-504D-3EBF-13AC-664CA165BA1F}"/>
              </a:ext>
            </a:extLst>
          </p:cNvPr>
          <p:cNvGrpSpPr/>
          <p:nvPr/>
        </p:nvGrpSpPr>
        <p:grpSpPr>
          <a:xfrm rot="18365027">
            <a:off x="-291404" y="5773195"/>
            <a:ext cx="2078181" cy="1911927"/>
            <a:chOff x="4461164" y="3546763"/>
            <a:chExt cx="2078181" cy="191192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C49954-E0A1-9C29-5FAF-C30BB4362C0F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4DA85759-5B85-6D58-43E8-07CDC65E0CA7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046384-2FD5-4714-D854-5BF15623E010}"/>
              </a:ext>
            </a:extLst>
          </p:cNvPr>
          <p:cNvGrpSpPr/>
          <p:nvPr/>
        </p:nvGrpSpPr>
        <p:grpSpPr>
          <a:xfrm rot="15991545">
            <a:off x="5008645" y="8438858"/>
            <a:ext cx="2078181" cy="1911927"/>
            <a:chOff x="4461164" y="3546763"/>
            <a:chExt cx="2078181" cy="19119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63ACB5-879E-D879-D322-9C63E8833F35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FC74B5F-AF63-E564-F0A5-30B958928FAC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8DAFF-42C1-4F26-DFC4-331E5DCB061E}"/>
              </a:ext>
            </a:extLst>
          </p:cNvPr>
          <p:cNvGrpSpPr/>
          <p:nvPr/>
        </p:nvGrpSpPr>
        <p:grpSpPr>
          <a:xfrm rot="8968975">
            <a:off x="8950515" y="6495121"/>
            <a:ext cx="2078181" cy="1911927"/>
            <a:chOff x="4461164" y="3546763"/>
            <a:chExt cx="2078181" cy="19119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D2CF608-75DA-BE7F-EAB8-44352C2EF934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349147C-8FB4-2E63-5876-A82D5621F0B4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E14860-959F-8629-8972-7DB095B4ECC3}"/>
              </a:ext>
            </a:extLst>
          </p:cNvPr>
          <p:cNvGrpSpPr/>
          <p:nvPr/>
        </p:nvGrpSpPr>
        <p:grpSpPr>
          <a:xfrm rot="18482242">
            <a:off x="9993918" y="9595897"/>
            <a:ext cx="2078181" cy="1911927"/>
            <a:chOff x="4461164" y="3546763"/>
            <a:chExt cx="2078181" cy="191192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78E0F2-2C14-883E-1824-AAB9A05D28A1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64C7B930-3839-4E49-805B-3B26293F1EDE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EB20C2-0B46-10A9-58B8-C6C7A09CE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16489"/>
          <a:stretch/>
        </p:blipFill>
        <p:spPr bwMode="auto">
          <a:xfrm>
            <a:off x="10701615" y="3235800"/>
            <a:ext cx="10972523" cy="9922776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F6DE58D-B54D-1FEF-9C19-2791EDCAEE44}"/>
              </a:ext>
            </a:extLst>
          </p:cNvPr>
          <p:cNvGrpSpPr/>
          <p:nvPr/>
        </p:nvGrpSpPr>
        <p:grpSpPr>
          <a:xfrm rot="9486941">
            <a:off x="-921342" y="9234855"/>
            <a:ext cx="2078181" cy="1911927"/>
            <a:chOff x="4461164" y="3546763"/>
            <a:chExt cx="2078181" cy="191192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640E15-43A8-F252-7C29-149F67744965}"/>
                </a:ext>
              </a:extLst>
            </p:cNvPr>
            <p:cNvSpPr/>
            <p:nvPr/>
          </p:nvSpPr>
          <p:spPr>
            <a:xfrm>
              <a:off x="4461164" y="3546763"/>
              <a:ext cx="2078181" cy="1911927"/>
            </a:xfrm>
            <a:prstGeom prst="ellipse">
              <a:avLst/>
            </a:prstGeom>
            <a:solidFill>
              <a:srgbClr val="ADD09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3DAE62A2-378D-CC11-5BF4-C3BB027096AC}"/>
                </a:ext>
              </a:extLst>
            </p:cNvPr>
            <p:cNvSpPr/>
            <p:nvPr/>
          </p:nvSpPr>
          <p:spPr>
            <a:xfrm>
              <a:off x="4821035" y="4094154"/>
              <a:ext cx="1496638" cy="921191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49872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102EB-80D5-1C1D-9656-8CB74BD01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5" r="4565"/>
          <a:stretch/>
        </p:blipFill>
        <p:spPr>
          <a:xfrm>
            <a:off x="6902178" y="10"/>
            <a:ext cx="14771957" cy="16255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BBEF30-CBB0-B5CA-7CF4-122E3DF043C8}"/>
              </a:ext>
            </a:extLst>
          </p:cNvPr>
          <p:cNvSpPr/>
          <p:nvPr/>
        </p:nvSpPr>
        <p:spPr>
          <a:xfrm>
            <a:off x="0" y="-10"/>
            <a:ext cx="7703127" cy="1625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8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915CF-4C27-4C3D-0EDD-0C0AA5532857}"/>
              </a:ext>
            </a:extLst>
          </p:cNvPr>
          <p:cNvSpPr txBox="1"/>
          <p:nvPr/>
        </p:nvSpPr>
        <p:spPr>
          <a:xfrm>
            <a:off x="0" y="443335"/>
            <a:ext cx="7703127" cy="1606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Sector Development Plan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Generate a short list of jointly agreed key strategic interventions</a:t>
            </a:r>
          </a:p>
          <a:p>
            <a:pPr algn="l"/>
            <a:endParaRPr lang="en-ZA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Calibri" panose="020F0502020204030204" pitchFamily="34" charset="0"/>
              </a:rPr>
              <a:t>Should be </a:t>
            </a:r>
            <a:r>
              <a:rPr lang="en-ZA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sz="4000" b="0" i="0" u="none" strike="noStrike" baseline="0" dirty="0" err="1">
                <a:solidFill>
                  <a:schemeClr val="bg1"/>
                </a:solidFill>
              </a:rPr>
              <a:t>oncrete</a:t>
            </a:r>
            <a:r>
              <a:rPr lang="en-US" sz="4000" dirty="0">
                <a:solidFill>
                  <a:schemeClr val="bg1"/>
                </a:solidFill>
              </a:rPr>
              <a:t>;</a:t>
            </a:r>
            <a:r>
              <a:rPr lang="en-ZA" sz="4000" dirty="0">
                <a:solidFill>
                  <a:schemeClr val="bg1"/>
                </a:solidFill>
                <a:latin typeface="Calibri" panose="020F0502020204030204" pitchFamily="34" charset="0"/>
              </a:rPr>
              <a:t> a</a:t>
            </a:r>
            <a:r>
              <a:rPr lang="en-ZA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ction- and results-oriented </a:t>
            </a:r>
            <a:r>
              <a:rPr lang="en-US" sz="4000" b="0" i="0" u="none" strike="noStrike" baseline="0" dirty="0">
                <a:solidFill>
                  <a:schemeClr val="bg1"/>
                </a:solidFill>
              </a:rPr>
              <a:t>activities with budget breakdown,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u="sng" dirty="0">
                <a:solidFill>
                  <a:schemeClr val="bg1"/>
                </a:solidFill>
              </a:rPr>
              <a:t>owned</a:t>
            </a:r>
            <a:r>
              <a:rPr lang="en-US" sz="4000" dirty="0">
                <a:solidFill>
                  <a:schemeClr val="bg1"/>
                </a:solidFill>
              </a:rPr>
              <a:t> by</a:t>
            </a:r>
            <a:r>
              <a:rPr lang="en-US" sz="4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different stakeholders </a:t>
            </a:r>
            <a:r>
              <a:rPr lang="en-US" sz="4000" b="0" i="0" u="none" strike="noStrike" baseline="0" dirty="0">
                <a:solidFill>
                  <a:schemeClr val="bg1"/>
                </a:solidFill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institutions for </a:t>
            </a:r>
            <a:r>
              <a:rPr lang="en-US" sz="4000" u="sng" dirty="0">
                <a:solidFill>
                  <a:schemeClr val="bg1"/>
                </a:solidFill>
                <a:latin typeface="Calibri" panose="020F0502020204030204" pitchFamily="34" charset="0"/>
              </a:rPr>
              <a:t>implementation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Establish a platform for future high-level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chemeClr val="bg1"/>
                </a:solidFill>
              </a:rPr>
              <a:t>government and industry</a:t>
            </a:r>
            <a:r>
              <a:rPr lang="en-US" sz="4000" dirty="0">
                <a:solidFill>
                  <a:schemeClr val="bg1"/>
                </a:solidFill>
              </a:rPr>
              <a:t> engagements to address problems and resolve disputes.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Address “institutionalization” for governance, coordination, and accountability across the spectrum of responsible stakeholders.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9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11F734-C94B-ACFF-135D-1F80396DCB36}"/>
              </a:ext>
            </a:extLst>
          </p:cNvPr>
          <p:cNvSpPr/>
          <p:nvPr/>
        </p:nvSpPr>
        <p:spPr>
          <a:xfrm>
            <a:off x="0" y="1938020"/>
            <a:ext cx="21674138" cy="14241840"/>
          </a:xfrm>
          <a:prstGeom prst="rect">
            <a:avLst/>
          </a:prstGeom>
          <a:solidFill>
            <a:srgbClr val="ADD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FB5DDE6-0719-7238-784B-24F1363DD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487744"/>
              </p:ext>
            </p:extLst>
          </p:nvPr>
        </p:nvGraphicFramePr>
        <p:xfrm>
          <a:off x="771316" y="2483465"/>
          <a:ext cx="20131504" cy="1315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63BD375-5161-B940-7276-52946341B199}"/>
              </a:ext>
            </a:extLst>
          </p:cNvPr>
          <p:cNvSpPr/>
          <p:nvPr/>
        </p:nvSpPr>
        <p:spPr>
          <a:xfrm>
            <a:off x="-1" y="-1"/>
            <a:ext cx="21674139" cy="22167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b="1" dirty="0"/>
              <a:t>Series of important events in South Africa (MACRO)</a:t>
            </a:r>
          </a:p>
        </p:txBody>
      </p:sp>
    </p:spTree>
    <p:extLst>
      <p:ext uri="{BB962C8B-B14F-4D97-AF65-F5344CB8AC3E}">
        <p14:creationId xmlns:p14="http://schemas.microsoft.com/office/powerpoint/2010/main" val="23222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F90822-2615-F106-6B25-253ADC22D752}"/>
              </a:ext>
            </a:extLst>
          </p:cNvPr>
          <p:cNvSpPr/>
          <p:nvPr/>
        </p:nvSpPr>
        <p:spPr>
          <a:xfrm>
            <a:off x="0" y="1938020"/>
            <a:ext cx="21674138" cy="14241840"/>
          </a:xfrm>
          <a:prstGeom prst="rect">
            <a:avLst/>
          </a:prstGeom>
          <a:solidFill>
            <a:srgbClr val="ADD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B6C47A-C9B2-10B3-8F1D-BFA97D5A9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864052"/>
              </p:ext>
            </p:extLst>
          </p:nvPr>
        </p:nvGraphicFramePr>
        <p:xfrm>
          <a:off x="283030" y="2046514"/>
          <a:ext cx="21391108" cy="1413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52B0861-2681-9B29-34C1-0E3A8D09782C}"/>
              </a:ext>
            </a:extLst>
          </p:cNvPr>
          <p:cNvSpPr/>
          <p:nvPr/>
        </p:nvSpPr>
        <p:spPr>
          <a:xfrm>
            <a:off x="283030" y="2118755"/>
            <a:ext cx="2743200" cy="13716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2019 - 2020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8BA3D3-F6EE-0992-70F9-CD44911D643C}"/>
              </a:ext>
            </a:extLst>
          </p:cNvPr>
          <p:cNvSpPr/>
          <p:nvPr/>
        </p:nvSpPr>
        <p:spPr>
          <a:xfrm>
            <a:off x="15843661" y="2218705"/>
            <a:ext cx="2743200" cy="13716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2022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B2F1DF-F34F-0177-EC34-40C71D5B128B}"/>
              </a:ext>
            </a:extLst>
          </p:cNvPr>
          <p:cNvSpPr/>
          <p:nvPr/>
        </p:nvSpPr>
        <p:spPr>
          <a:xfrm>
            <a:off x="8093868" y="2179121"/>
            <a:ext cx="2743200" cy="13716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2020 - 2021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FFAA49-D735-549E-D76B-F7E2136A0C20}"/>
              </a:ext>
            </a:extLst>
          </p:cNvPr>
          <p:cNvCxnSpPr/>
          <p:nvPr/>
        </p:nvCxnSpPr>
        <p:spPr>
          <a:xfrm>
            <a:off x="16997547" y="2481943"/>
            <a:ext cx="43542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211B9E3-89C8-1F6F-8E54-8BF3AEB4DAF9}"/>
              </a:ext>
            </a:extLst>
          </p:cNvPr>
          <p:cNvSpPr/>
          <p:nvPr/>
        </p:nvSpPr>
        <p:spPr>
          <a:xfrm>
            <a:off x="-1" y="-136237"/>
            <a:ext cx="21674139" cy="19380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b="1" dirty="0"/>
              <a:t>Sector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03105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A939C-3462-A8B7-85BD-2AF5CD3BA5B4}"/>
              </a:ext>
            </a:extLst>
          </p:cNvPr>
          <p:cNvSpPr/>
          <p:nvPr/>
        </p:nvSpPr>
        <p:spPr>
          <a:xfrm>
            <a:off x="0" y="1711584"/>
            <a:ext cx="21727925" cy="7020813"/>
          </a:xfrm>
          <a:prstGeom prst="rect">
            <a:avLst/>
          </a:prstGeom>
          <a:solidFill>
            <a:srgbClr val="ADD09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398CE-12A9-49DC-8CA5-E813F996449E}"/>
              </a:ext>
            </a:extLst>
          </p:cNvPr>
          <p:cNvSpPr txBox="1"/>
          <p:nvPr/>
        </p:nvSpPr>
        <p:spPr>
          <a:xfrm>
            <a:off x="2563834" y="1269585"/>
            <a:ext cx="19137197" cy="7462812"/>
          </a:xfrm>
          <a:prstGeom prst="rect">
            <a:avLst/>
          </a:prstGeom>
          <a:solidFill>
            <a:srgbClr val="ADD09D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1200"/>
              <a:tabLst>
                <a:tab pos="171451" algn="l"/>
              </a:tabLst>
            </a:pPr>
            <a:endParaRPr lang="en-GB" sz="6000" dirty="0"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4100517" lvl="8" indent="-557215">
              <a:lnSpc>
                <a:spcPct val="115000"/>
              </a:lnSpc>
              <a:buSzPct val="100000"/>
              <a:buFont typeface="+mj-lt"/>
              <a:buAutoNum type="arabicPeriod"/>
              <a:tabLst>
                <a:tab pos="171451" algn="l"/>
              </a:tabLst>
            </a:pPr>
            <a:r>
              <a:rPr lang="en-GB" sz="6000" i="1" dirty="0">
                <a:ea typeface="Century Gothic" panose="020B0502020202020204" pitchFamily="34" charset="0"/>
                <a:cs typeface="Arial" panose="020B0604020202020204" pitchFamily="34" charset="0"/>
              </a:rPr>
              <a:t>Aloe ferox</a:t>
            </a:r>
            <a:endParaRPr lang="en-GB" sz="6000" dirty="0"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4100517" lvl="8" indent="-557215">
              <a:lnSpc>
                <a:spcPct val="115000"/>
              </a:lnSpc>
              <a:buSzPct val="100000"/>
              <a:buFont typeface="+mj-lt"/>
              <a:buAutoNum type="arabicPeriod"/>
              <a:tabLst>
                <a:tab pos="171451" algn="l"/>
              </a:tabLst>
            </a:pP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Buchu</a:t>
            </a:r>
          </a:p>
          <a:p>
            <a:pPr marL="4100517" lvl="8" indent="-557215">
              <a:lnSpc>
                <a:spcPct val="115000"/>
              </a:lnSpc>
              <a:buSzPct val="100000"/>
              <a:buFont typeface="+mj-lt"/>
              <a:buAutoNum type="arabicPeriod"/>
              <a:tabLst>
                <a:tab pos="171451" algn="l"/>
              </a:tabLst>
            </a:pP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Baobab </a:t>
            </a:r>
          </a:p>
          <a:p>
            <a:pPr marL="4100517" lvl="8" indent="-557215">
              <a:lnSpc>
                <a:spcPct val="115000"/>
              </a:lnSpc>
              <a:buSzPct val="100000"/>
              <a:buFont typeface="+mj-lt"/>
              <a:buAutoNum type="arabicPeriod"/>
              <a:tabLst>
                <a:tab pos="171451" algn="l"/>
              </a:tabLst>
            </a:pP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Honeybush </a:t>
            </a:r>
          </a:p>
          <a:p>
            <a:pPr marL="4100517" lvl="8" indent="-557215">
              <a:lnSpc>
                <a:spcPct val="115000"/>
              </a:lnSpc>
              <a:buSzPct val="100000"/>
              <a:buFont typeface="+mj-lt"/>
              <a:buAutoNum type="arabicPeriod"/>
              <a:tabLst>
                <a:tab pos="171451" algn="l"/>
              </a:tabLst>
            </a:pP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Marula</a:t>
            </a:r>
          </a:p>
          <a:p>
            <a:pPr marL="4100517" lvl="8" indent="-557215">
              <a:lnSpc>
                <a:spcPct val="115000"/>
              </a:lnSpc>
              <a:buSzPct val="100000"/>
              <a:buFont typeface="+mj-lt"/>
              <a:buAutoNum type="arabicPeriod"/>
              <a:tabLst>
                <a:tab pos="171451" algn="l"/>
              </a:tabLst>
            </a:pPr>
            <a:r>
              <a:rPr lang="en-GB" sz="6000" dirty="0">
                <a:ea typeface="Century Gothic" panose="020B0502020202020204" pitchFamily="34" charset="0"/>
                <a:cs typeface="Arial" panose="020B0604020202020204" pitchFamily="34" charset="0"/>
              </a:rPr>
              <a:t>Essential oil cluster</a:t>
            </a:r>
            <a:endParaRPr lang="en-GB" sz="3792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9F6F4-2728-498B-A943-AC7FEB82F3E3}"/>
              </a:ext>
            </a:extLst>
          </p:cNvPr>
          <p:cNvSpPr/>
          <p:nvPr/>
        </p:nvSpPr>
        <p:spPr>
          <a:xfrm rot="5400000">
            <a:off x="7854065" y="868509"/>
            <a:ext cx="5946359" cy="216741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134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7E656-E32B-427C-A5B2-73AE19120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941" b="54253"/>
          <a:stretch/>
        </p:blipFill>
        <p:spPr>
          <a:xfrm>
            <a:off x="-9823" y="9391010"/>
            <a:ext cx="3643328" cy="489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370A63-2C0A-4678-B379-B99968789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12"/>
          <a:stretch/>
        </p:blipFill>
        <p:spPr>
          <a:xfrm>
            <a:off x="3657600" y="9383895"/>
            <a:ext cx="3643328" cy="491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ABD5A-BC31-46E2-BB74-1BC755FD57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32"/>
          <a:stretch/>
        </p:blipFill>
        <p:spPr>
          <a:xfrm>
            <a:off x="7246380" y="9376779"/>
            <a:ext cx="3644477" cy="491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7E88D-0BC5-4EA4-A502-5B725E73AE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812"/>
          <a:stretch/>
        </p:blipFill>
        <p:spPr>
          <a:xfrm>
            <a:off x="10931859" y="9257720"/>
            <a:ext cx="3677327" cy="497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73771-2857-433F-993B-8EE0A5CD51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96" b="1740"/>
          <a:stretch/>
        </p:blipFill>
        <p:spPr>
          <a:xfrm>
            <a:off x="14609186" y="9310555"/>
            <a:ext cx="3463710" cy="497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8DCE88-790A-4646-8584-C82E9338610D}"/>
              </a:ext>
            </a:extLst>
          </p:cNvPr>
          <p:cNvSpPr/>
          <p:nvPr/>
        </p:nvSpPr>
        <p:spPr>
          <a:xfrm>
            <a:off x="26893" y="135889"/>
            <a:ext cx="21674138" cy="19465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ZA" sz="8500" b="1" dirty="0"/>
              <a:t>6 Sector Development Plans </a:t>
            </a:r>
            <a:endParaRPr lang="en-ZA" sz="8533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2B93F-A0F3-9C36-BDB5-47B651EE20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67977" y="9367090"/>
            <a:ext cx="3463710" cy="49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4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ED073B-9442-4019-A312-2381B0F774B1}"/>
              </a:ext>
            </a:extLst>
          </p:cNvPr>
          <p:cNvSpPr/>
          <p:nvPr/>
        </p:nvSpPr>
        <p:spPr>
          <a:xfrm>
            <a:off x="-1" y="-136237"/>
            <a:ext cx="21674139" cy="19380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8000" b="1" dirty="0"/>
              <a:t>SDP implementation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AFAA3-5EC8-E206-CF2C-CABC1905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199"/>
            <a:ext cx="21674138" cy="142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0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2557</TotalTime>
  <Words>440</Words>
  <Application>Microsoft Office PowerPoint</Application>
  <PresentationFormat>Custom</PresentationFormat>
  <Paragraphs>85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Google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 Mohamadi, Adrie GIZ ZA</dc:creator>
  <cp:lastModifiedBy>El Mohamadi, Adrie GIZ ZA</cp:lastModifiedBy>
  <cp:revision>17</cp:revision>
  <cp:lastPrinted>2022-07-14T10:00:48Z</cp:lastPrinted>
  <dcterms:created xsi:type="dcterms:W3CDTF">2021-09-09T05:55:27Z</dcterms:created>
  <dcterms:modified xsi:type="dcterms:W3CDTF">2023-09-14T05:24:49Z</dcterms:modified>
</cp:coreProperties>
</file>